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diagrams/quickStyle3.xml" ContentType="application/vnd.openxmlformats-officedocument.drawingml.diagramStyle+xml"/>
  <Override PartName="/ppt/diagrams/colors2.xml" ContentType="application/vnd.openxmlformats-officedocument.drawingml.diagramColors+xml"/>
  <Override PartName="/ppt/diagrams/_rels/drawing5.xml.rels" ContentType="application/vnd.openxmlformats-package.relationships+xml"/>
  <Override PartName="/ppt/diagrams/_rels/drawing2.xml.rels" ContentType="application/vnd.openxmlformats-package.relationships+xml"/>
  <Override PartName="/ppt/diagrams/_rels/data5.xml.rels" ContentType="application/vnd.openxmlformats-package.relationships+xml"/>
  <Override PartName="/ppt/diagrams/_rels/drawing3.xml.rels" ContentType="application/vnd.openxmlformats-package.relationships+xml"/>
  <Override PartName="/ppt/diagrams/_rels/data2.xml.rels" ContentType="application/vnd.openxmlformats-package.relationships+xml"/>
  <Override PartName="/ppt/diagrams/_rels/data3.xml.rels" ContentType="application/vnd.openxmlformats-package.relationships+xml"/>
  <Override PartName="/ppt/diagrams/data3.xml" ContentType="application/vnd.openxmlformats-officedocument.drawingml.diagramData+xml"/>
  <Override PartName="/ppt/diagrams/drawing2.xml" ContentType="application/vnd.ms-office.drawingml.diagramDrawing+xml"/>
  <Override PartName="/ppt/diagrams/quickStyle2.xml" ContentType="application/vnd.openxmlformats-officedocument.drawingml.diagramStyle+xml"/>
  <Override PartName="/ppt/diagrams/colors1.xml" ContentType="application/vnd.openxmlformats-officedocument.drawingml.diagramColors+xml"/>
  <Override PartName="/ppt/diagrams/layout3.xml" ContentType="application/vnd.openxmlformats-officedocument.drawingml.diagramLayout+xml"/>
  <Override PartName="/ppt/diagrams/data2.xml" ContentType="application/vnd.openxmlformats-officedocument.drawingml.diagramData+xml"/>
  <Override PartName="/ppt/diagrams/drawing1.xml" ContentType="application/vnd.ms-office.drawingml.diagramDrawing+xml"/>
  <Override PartName="/ppt/diagrams/quickStyle1.xml" ContentType="application/vnd.openxmlformats-officedocument.drawingml.diagramStyle+xml"/>
  <Override PartName="/ppt/diagrams/layout1.xml" ContentType="application/vnd.openxmlformats-officedocument.drawingml.diagramLayout+xml"/>
  <Override PartName="/ppt/diagrams/layout2.xml" ContentType="application/vnd.openxmlformats-officedocument.drawingml.diagramLayout+xml"/>
  <Override PartName="/ppt/diagrams/drawing5.xml" ContentType="application/vnd.ms-office.drawingml.diagramDrawing+xml"/>
  <Override PartName="/ppt/diagrams/colors5.xml" ContentType="application/vnd.openxmlformats-officedocument.drawingml.diagramColors+xml"/>
  <Override PartName="/ppt/diagrams/data1.xml" ContentType="application/vnd.openxmlformats-officedocument.drawingml.diagramData+xml"/>
  <Override PartName="/ppt/diagrams/layout5.xml" ContentType="application/vnd.openxmlformats-officedocument.drawingml.diagramLayout+xml"/>
  <Override PartName="/ppt/diagrams/data4.xml" ContentType="application/vnd.openxmlformats-officedocument.drawingml.diagramData+xml"/>
  <Override PartName="/ppt/diagrams/data5.xml" ContentType="application/vnd.openxmlformats-officedocument.drawingml.diagramData+xml"/>
  <Override PartName="/ppt/diagrams/drawing4.xml" ContentType="application/vnd.ms-office.drawingml.diagramDrawing+xml"/>
  <Override PartName="/ppt/diagrams/quickStyle5.xml" ContentType="application/vnd.openxmlformats-officedocument.drawingml.diagramStyle+xml"/>
  <Override PartName="/ppt/diagrams/colors4.xml" ContentType="application/vnd.openxmlformats-officedocument.drawingml.diagramColors+xml"/>
  <Override PartName="/ppt/diagrams/layout4.xml" ContentType="application/vnd.openxmlformats-officedocument.drawingml.diagramLayout+xml"/>
  <Override PartName="/ppt/diagrams/drawing3.xml" ContentType="application/vnd.ms-office.drawingml.diagramDrawing+xml"/>
  <Override PartName="/ppt/diagrams/quickStyle4.xml" ContentType="application/vnd.openxmlformats-officedocument.drawingml.diagramStyle+xml"/>
  <Override PartName="/ppt/diagrams/colors3.xml" ContentType="application/vnd.openxmlformats-officedocument.drawingml.diagramColors+xml"/>
  <Override PartName="/ppt/notesSlides/_rels/notesSlide32.xml.rels" ContentType="application/vnd.openxmlformats-package.relationships+xml"/>
  <Override PartName="/ppt/notesSlides/_rels/notesSlide27.xml.rels" ContentType="application/vnd.openxmlformats-package.relationships+xml"/>
  <Override PartName="/ppt/notesSlides/_rels/notesSlide23.xml.rels" ContentType="application/vnd.openxmlformats-package.relationships+xml"/>
  <Override PartName="/ppt/notesSlides/_rels/notesSlide10.xml.rels" ContentType="application/vnd.openxmlformats-package.relationships+xml"/>
  <Override PartName="/ppt/notesSlides/_rels/notesSlide14.xml.rels" ContentType="application/vnd.openxmlformats-package.relationships+xml"/>
  <Override PartName="/ppt/notesSlides/_rels/notesSlide1.xml.rels" ContentType="application/vnd.openxmlformats-package.relationships+xml"/>
  <Override PartName="/ppt/notesSlides/_rels/notesSlide13.xml.rels" ContentType="application/vnd.openxmlformats-package.relationships+xml"/>
  <Override PartName="/ppt/notesSlides/_rels/notesSlide6.xml.rels" ContentType="application/vnd.openxmlformats-package.relationships+xml"/>
  <Override PartName="/ppt/notesSlides/notesSlide1.xml" ContentType="application/vnd.openxmlformats-officedocument.presentationml.notesSlide+xml"/>
  <Override PartName="/ppt/notesSlides/notesSlide6.xml" ContentType="application/vnd.openxmlformats-officedocument.presentationml.notesSlide+xml"/>
  <Override PartName="/ppt/notesSlides/notesSlide10.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27.xml" ContentType="application/vnd.openxmlformats-officedocument.presentationml.notesSlide+xml"/>
  <Override PartName="/ppt/notesSlides/notesSlide32.xml" ContentType="application/vnd.openxmlformats-officedocument.presentationml.notesSlide+xml"/>
  <Override PartName="/ppt/_rels/presentation.xml.rels" ContentType="application/vnd.openxmlformats-package.relationships+xml"/>
  <Override PartName="/ppt/media/OOXDiagramDrawingRels5_0.png" ContentType="image/png"/>
  <Override PartName="/ppt/media/image27.jpeg" ContentType="image/jpeg"/>
  <Override PartName="/ppt/media/OOXDiagramDrawingRels2_4.png" ContentType="image/png"/>
  <Override PartName="/ppt/media/image23.png" ContentType="image/png"/>
  <Override PartName="/ppt/media/OOXDiagramDrawingRels5_1.svg" ContentType="image/svg"/>
  <Override PartName="/ppt/media/OOXDiagramDrawingRels3_0.png" ContentType="image/png"/>
  <Override PartName="/ppt/media/image4.jpeg" ContentType="image/jpeg"/>
  <Override PartName="/ppt/media/OOXDiagramDataRels3_0.png" ContentType="image/png"/>
  <Override PartName="/ppt/media/OOXDiagramDataRels5_1.svg" ContentType="image/svg"/>
  <Override PartName="/ppt/media/OOXDiagramDataRels5_3.svg" ContentType="image/svg"/>
  <Override PartName="/ppt/media/image18.jpeg" ContentType="image/jpeg"/>
  <Override PartName="/ppt/media/OOXDiagramDataRels3_2.png" ContentType="image/png"/>
  <Override PartName="/ppt/media/OOXDiagramDrawingRels2_1.svg" ContentType="image/svg"/>
  <Override PartName="/ppt/media/image13.png" ContentType="image/png"/>
  <Override PartName="/ppt/media/image1.png" ContentType="image/png"/>
  <Override PartName="/ppt/media/image31.png" ContentType="image/png"/>
  <Override PartName="/ppt/media/image9.png" ContentType="image/png"/>
  <Override PartName="/ppt/media/OOXDiagramDrawingRels2_0.png" ContentType="image/png"/>
  <Override PartName="/ppt/media/OOXDiagramDrawingRels5_2.png" ContentType="image/png"/>
  <Override PartName="/ppt/media/image16.jpeg" ContentType="image/jpeg"/>
  <Override PartName="/ppt/media/image22.png" ContentType="image/png"/>
  <Override PartName="/ppt/media/OOXDiagramDataRels2_1.svg" ContentType="image/svg"/>
  <Override PartName="/ppt/media/image30.png" ContentType="image/png"/>
  <Override PartName="/ppt/media/OOXDiagramDrawingRels5_3.svg" ContentType="image/svg"/>
  <Override PartName="/ppt/media/OOXDiagramDrawingRels3_2.png" ContentType="image/png"/>
  <Override PartName="/ppt/media/OOXDiagramDataRels3_1.svg" ContentType="image/svg"/>
  <Override PartName="/ppt/media/image25.jpeg" ContentType="image/jpeg"/>
  <Override PartName="/ppt/media/OOXDiagramDataRels3_4.png" ContentType="image/png"/>
  <Override PartName="/ppt/media/OOXDiagramDrawingRels2_3.svg" ContentType="image/svg"/>
  <Override PartName="/ppt/media/image3.png" ContentType="image/png"/>
  <Override PartName="/ppt/media/OOXDiagramDataRels3_5.svg" ContentType="image/svg"/>
  <Override PartName="/ppt/media/OOXDiagramDataRels3_3.svg" ContentType="image/svg"/>
  <Override PartName="/ppt/media/image29.png" ContentType="image/png"/>
  <Override PartName="/ppt/media/OOXDiagramDrawingRels2_2.png" ContentType="image/png"/>
  <Override PartName="/ppt/media/OOXDiagramDataRels2_2.png" ContentType="image/png"/>
  <Override PartName="/ppt/media/image17.png" ContentType="image/png"/>
  <Override PartName="/ppt/media/image5.png" ContentType="image/png"/>
  <Override PartName="/ppt/media/OOXDiagramDrawingRels2_5.svg" ContentType="image/svg"/>
  <Override PartName="/ppt/media/image28.jpeg" ContentType="image/jpeg"/>
  <Override PartName="/ppt/media/image6.png" ContentType="image/png"/>
  <Override PartName="/ppt/media/OOXDiagramDataRels5_0.png" ContentType="image/png"/>
  <Override PartName="/ppt/media/image8.png" ContentType="image/png"/>
  <Override PartName="/ppt/media/OOXDiagramDataRels5_2.png" ContentType="image/png"/>
  <Override PartName="/ppt/media/OOXDiagramDataRels2_5.svg" ContentType="image/svg"/>
  <Override PartName="/ppt/media/image26.png" ContentType="image/png"/>
  <Override PartName="/ppt/media/OOXDiagramDataRels2_0.png" ContentType="image/png"/>
  <Override PartName="/ppt/media/OOXDiagramDataRels2_3.svg" ContentType="image/svg"/>
  <Override PartName="/ppt/media/image24.png" ContentType="image/png"/>
  <Override PartName="/ppt/media/OOXDiagramDrawingRels3_1.svg" ContentType="image/svg"/>
  <Override PartName="/ppt/media/image10.png" ContentType="image/png"/>
  <Override PartName="/ppt/media/OOXDiagramDrawingRels3_3.svg" ContentType="image/svg"/>
  <Override PartName="/ppt/media/OOXDiagramDrawingRels3_4.png" ContentType="image/png"/>
  <Override PartName="/ppt/media/OOXDiagramDrawingRels3_5.svg" ContentType="image/svg"/>
  <Override PartName="/ppt/media/image12.png" ContentType="image/png"/>
  <Override PartName="/ppt/media/image11.png" ContentType="image/png"/>
  <Override PartName="/ppt/media/image2.png" ContentType="image/png"/>
  <Override PartName="/ppt/media/image14.png" ContentType="image/png"/>
  <Override PartName="/ppt/media/OOXDiagramDataRels2_4.png" ContentType="image/png"/>
  <Override PartName="/ppt/media/image15.jpeg" ContentType="image/jpeg"/>
  <Override PartName="/ppt/media/image7.png" ContentType="image/png"/>
  <Override PartName="/ppt/media/image19.png" ContentType="image/png"/>
  <Override PartName="/ppt/media/image20.png" ContentType="image/png"/>
  <Override PartName="/ppt/media/image21.png" ContentType="image/png"/>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3.xml" ContentType="application/vnd.openxmlformats-officedocument.presentationml.slide+xml"/>
  <Override PartName="/ppt/slides/_rels/slide23.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29.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20.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7.xml.rels" ContentType="application/vnd.openxmlformats-package.relationships+xml"/>
  <Override PartName="/ppt/slides/_rels/slide16.xml.rels" ContentType="application/vnd.openxmlformats-package.relationships+xml"/>
  <Override PartName="/ppt/slides/_rels/slide32.xml.rels" ContentType="application/vnd.openxmlformats-package.relationships+xml"/>
  <Override PartName="/ppt/slides/_rels/slide10.xml.rels" ContentType="application/vnd.openxmlformats-package.relationships+xml"/>
  <Override PartName="/ppt/slides/_rels/slide25.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3.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2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22.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8.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33.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presProps" Target="presProps.xml"/>
</Relationships>
</file>

<file path=ppt/diagrams/_rels/data2.xml.rels><?xml version="1.0" encoding="UTF-8"?>
<Relationships xmlns="http://schemas.openxmlformats.org/package/2006/relationships"><Relationship Id="rId1" Type="http://schemas.openxmlformats.org/officeDocument/2006/relationships/image" Target="../media/OOXDiagramDataRels2_0.png"/><Relationship Id="rId2" Type="http://schemas.openxmlformats.org/officeDocument/2006/relationships/image" Target="../media/OOXDiagramDataRels2_1.svg"/><Relationship Id="rId3" Type="http://schemas.openxmlformats.org/officeDocument/2006/relationships/image" Target="../media/OOXDiagramDataRels2_2.png"/><Relationship Id="rId4" Type="http://schemas.openxmlformats.org/officeDocument/2006/relationships/image" Target="../media/OOXDiagramDataRels2_3.svg"/><Relationship Id="rId5" Type="http://schemas.openxmlformats.org/officeDocument/2006/relationships/image" Target="../media/OOXDiagramDataRels2_4.png"/><Relationship Id="rId6" Type="http://schemas.openxmlformats.org/officeDocument/2006/relationships/image" Target="../media/OOXDiagramDataRels2_5.svg"/>
</Relationships>
</file>

<file path=ppt/diagrams/_rels/data3.xml.rels><?xml version="1.0" encoding="UTF-8"?>
<Relationships xmlns="http://schemas.openxmlformats.org/package/2006/relationships"><Relationship Id="rId1" Type="http://schemas.openxmlformats.org/officeDocument/2006/relationships/image" Target="../media/OOXDiagramDataRels3_0.png"/><Relationship Id="rId2" Type="http://schemas.openxmlformats.org/officeDocument/2006/relationships/image" Target="../media/OOXDiagramDataRels3_1.svg"/><Relationship Id="rId3" Type="http://schemas.openxmlformats.org/officeDocument/2006/relationships/image" Target="../media/OOXDiagramDataRels3_2.png"/><Relationship Id="rId4" Type="http://schemas.openxmlformats.org/officeDocument/2006/relationships/image" Target="../media/OOXDiagramDataRels3_3.svg"/><Relationship Id="rId5" Type="http://schemas.openxmlformats.org/officeDocument/2006/relationships/image" Target="../media/OOXDiagramDataRels3_4.png"/><Relationship Id="rId6" Type="http://schemas.openxmlformats.org/officeDocument/2006/relationships/image" Target="../media/OOXDiagramDataRels3_5.svg"/>
</Relationships>
</file>

<file path=ppt/diagrams/_rels/data5.xml.rels><?xml version="1.0" encoding="UTF-8"?>
<Relationships xmlns="http://schemas.openxmlformats.org/package/2006/relationships"><Relationship Id="rId1" Type="http://schemas.openxmlformats.org/officeDocument/2006/relationships/image" Target="../media/OOXDiagramDataRels5_0.png"/><Relationship Id="rId2" Type="http://schemas.openxmlformats.org/officeDocument/2006/relationships/image" Target="../media/OOXDiagramDataRels5_1.svg"/><Relationship Id="rId3" Type="http://schemas.openxmlformats.org/officeDocument/2006/relationships/image" Target="../media/OOXDiagramDataRels5_2.png"/><Relationship Id="rId4" Type="http://schemas.openxmlformats.org/officeDocument/2006/relationships/image" Target="../media/OOXDiagramDataRels5_3.svg"/>
</Relationships>
</file>

<file path=ppt/diagrams/_rels/drawing2.xml.rels><?xml version="1.0" encoding="UTF-8"?>
<Relationships xmlns="http://schemas.openxmlformats.org/package/2006/relationships"><Relationship Id="rId1" Type="http://schemas.openxmlformats.org/officeDocument/2006/relationships/image" Target="../media/OOXDiagramDrawingRels2_0.png"/><Relationship Id="rId2" Type="http://schemas.openxmlformats.org/officeDocument/2006/relationships/image" Target="../media/OOXDiagramDrawingRels2_1.svg"/><Relationship Id="rId3" Type="http://schemas.openxmlformats.org/officeDocument/2006/relationships/image" Target="../media/OOXDiagramDrawingRels2_2.png"/><Relationship Id="rId4" Type="http://schemas.openxmlformats.org/officeDocument/2006/relationships/image" Target="../media/OOXDiagramDrawingRels2_3.svg"/><Relationship Id="rId5" Type="http://schemas.openxmlformats.org/officeDocument/2006/relationships/image" Target="../media/OOXDiagramDrawingRels2_4.png"/><Relationship Id="rId6" Type="http://schemas.openxmlformats.org/officeDocument/2006/relationships/image" Target="../media/OOXDiagramDrawingRels2_5.svg"/>
</Relationships>
</file>

<file path=ppt/diagrams/_rels/drawing3.xml.rels><?xml version="1.0" encoding="UTF-8"?>
<Relationships xmlns="http://schemas.openxmlformats.org/package/2006/relationships"><Relationship Id="rId1" Type="http://schemas.openxmlformats.org/officeDocument/2006/relationships/image" Target="../media/OOXDiagramDrawingRels3_0.png"/><Relationship Id="rId2" Type="http://schemas.openxmlformats.org/officeDocument/2006/relationships/image" Target="../media/OOXDiagramDrawingRels3_1.svg"/><Relationship Id="rId3" Type="http://schemas.openxmlformats.org/officeDocument/2006/relationships/image" Target="../media/OOXDiagramDrawingRels3_2.png"/><Relationship Id="rId4" Type="http://schemas.openxmlformats.org/officeDocument/2006/relationships/image" Target="../media/OOXDiagramDrawingRels3_3.svg"/><Relationship Id="rId5" Type="http://schemas.openxmlformats.org/officeDocument/2006/relationships/image" Target="../media/OOXDiagramDrawingRels3_4.png"/><Relationship Id="rId6" Type="http://schemas.openxmlformats.org/officeDocument/2006/relationships/image" Target="../media/OOXDiagramDrawingRels3_5.svg"/>
</Relationships>
</file>

<file path=ppt/diagrams/_rels/drawing5.xml.rels><?xml version="1.0" encoding="UTF-8"?>
<Relationships xmlns="http://schemas.openxmlformats.org/package/2006/relationships"><Relationship Id="rId1" Type="http://schemas.openxmlformats.org/officeDocument/2006/relationships/image" Target="../media/OOXDiagramDrawingRels5_0.png"/><Relationship Id="rId2" Type="http://schemas.openxmlformats.org/officeDocument/2006/relationships/image" Target="../media/OOXDiagramDrawingRels5_1.svg"/><Relationship Id="rId3" Type="http://schemas.openxmlformats.org/officeDocument/2006/relationships/image" Target="../media/OOXDiagramDrawingRels5_2.png"/><Relationship Id="rId4" Type="http://schemas.openxmlformats.org/officeDocument/2006/relationships/image" Target="../media/OOXDiagramDrawingRels5_3.svg"/>
</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464FDE62-C916-431A-B07D-102EC513FDC6}" type="doc">
      <dgm:prSet loTypeId="urn:microsoft.com/office/officeart/2005/8/layout/default" loCatId="list" qsTypeId="urn:microsoft.com/office/officeart/2005/8/quickstyle/simple4" qsCatId="simple" csTypeId="urn:microsoft.com/office/officeart/2005/8/colors/colorful1" csCatId="colorful"/>
      <dgm:spPr/>
      <dgm:t>
        <a:bodyPr/>
        <a:lstStyle/>
        <a:p>
          <a:endParaRPr lang="en-US"/>
        </a:p>
      </dgm:t>
    </dgm:pt>
    <dgm:pt modelId="{1D940F09-1A4D-425E-827B-FC730A92A154}">
      <dgm:prSet/>
      <dgm:spPr/>
      <dgm:t>
        <a:bodyPr/>
        <a:lstStyle/>
        <a:p>
          <a:r>
            <a:rPr lang="en-GB"/>
            <a:t>V Surya Kumar 19BCE10286</a:t>
          </a:r>
          <a:endParaRPr lang="en-US"/>
        </a:p>
      </dgm:t>
    </dgm:pt>
    <dgm:pt modelId="{FD15AABA-7AEC-4C25-A88C-F5F749D95F19}" type="parTrans" cxnId="{0FD8A8B3-42AD-4149-AB08-8E8A375C6526}">
      <dgm:prSet/>
      <dgm:spPr/>
      <dgm:t>
        <a:bodyPr/>
        <a:lstStyle/>
        <a:p>
          <a:endParaRPr lang="en-US"/>
        </a:p>
      </dgm:t>
    </dgm:pt>
    <dgm:pt modelId="{B104D251-BAA9-406D-B093-31E077377F23}" type="sibTrans" cxnId="{0FD8A8B3-42AD-4149-AB08-8E8A375C6526}">
      <dgm:prSet/>
      <dgm:spPr/>
      <dgm:t>
        <a:bodyPr/>
        <a:lstStyle/>
        <a:p>
          <a:endParaRPr lang="en-US"/>
        </a:p>
      </dgm:t>
    </dgm:pt>
    <dgm:pt modelId="{E8DCDF3A-6077-4F8F-8163-CD07F9914E84}">
      <dgm:prSet/>
      <dgm:spPr/>
      <dgm:t>
        <a:bodyPr/>
        <a:lstStyle/>
        <a:p>
          <a:r>
            <a:rPr lang="en-GB"/>
            <a:t>Abhishek Srivastava 19BCE10071</a:t>
          </a:r>
          <a:endParaRPr lang="en-US"/>
        </a:p>
      </dgm:t>
    </dgm:pt>
    <dgm:pt modelId="{3DD996E6-24E8-45E8-A30A-89F7198257E0}" type="parTrans" cxnId="{9A8B4C75-5967-4476-816A-7B233D3428EB}">
      <dgm:prSet/>
      <dgm:spPr/>
      <dgm:t>
        <a:bodyPr/>
        <a:lstStyle/>
        <a:p>
          <a:endParaRPr lang="en-US"/>
        </a:p>
      </dgm:t>
    </dgm:pt>
    <dgm:pt modelId="{AEA0979A-5B80-4A31-9040-75187CDBA664}" type="sibTrans" cxnId="{9A8B4C75-5967-4476-816A-7B233D3428EB}">
      <dgm:prSet/>
      <dgm:spPr/>
      <dgm:t>
        <a:bodyPr/>
        <a:lstStyle/>
        <a:p>
          <a:endParaRPr lang="en-US"/>
        </a:p>
      </dgm:t>
    </dgm:pt>
    <dgm:pt modelId="{BE2C29BA-96F1-44C2-ABF9-286364AA426C}">
      <dgm:prSet/>
      <dgm:spPr/>
      <dgm:t>
        <a:bodyPr/>
        <a:lstStyle/>
        <a:p>
          <a:r>
            <a:rPr lang="en-GB"/>
            <a:t>Anjali Singh 19BCG10003</a:t>
          </a:r>
          <a:endParaRPr lang="en-US"/>
        </a:p>
      </dgm:t>
    </dgm:pt>
    <dgm:pt modelId="{F8EAEC3A-EBEF-4B4E-A38C-D11CFB554FD6}" type="parTrans" cxnId="{06557B11-DE72-493E-B3AE-C710D8BF7DA8}">
      <dgm:prSet/>
      <dgm:spPr/>
      <dgm:t>
        <a:bodyPr/>
        <a:lstStyle/>
        <a:p>
          <a:endParaRPr lang="en-US"/>
        </a:p>
      </dgm:t>
    </dgm:pt>
    <dgm:pt modelId="{4E04E20D-D9B6-484C-8605-3D977BD0215F}" type="sibTrans" cxnId="{06557B11-DE72-493E-B3AE-C710D8BF7DA8}">
      <dgm:prSet/>
      <dgm:spPr/>
      <dgm:t>
        <a:bodyPr/>
        <a:lstStyle/>
        <a:p>
          <a:endParaRPr lang="en-US"/>
        </a:p>
      </dgm:t>
    </dgm:pt>
    <dgm:pt modelId="{8EC850A9-E86B-463A-BB65-F25200E66721}">
      <dgm:prSet/>
      <dgm:spPr/>
      <dgm:t>
        <a:bodyPr/>
        <a:lstStyle/>
        <a:p>
          <a:r>
            <a:rPr lang="en-GB"/>
            <a:t>Pratul Maurya 19BCY10036</a:t>
          </a:r>
          <a:endParaRPr lang="en-US"/>
        </a:p>
      </dgm:t>
    </dgm:pt>
    <dgm:pt modelId="{460C4447-AC6D-4DE7-ABD9-3D6BAFFB6BB7}" type="parTrans" cxnId="{B734A6DB-205B-4828-918E-FE70FBD51F57}">
      <dgm:prSet/>
      <dgm:spPr/>
      <dgm:t>
        <a:bodyPr/>
        <a:lstStyle/>
        <a:p>
          <a:endParaRPr lang="en-US"/>
        </a:p>
      </dgm:t>
    </dgm:pt>
    <dgm:pt modelId="{C1EC4D81-C0D8-41A9-9AE7-DEA77751C2A6}" type="sibTrans" cxnId="{B734A6DB-205B-4828-918E-FE70FBD51F57}">
      <dgm:prSet/>
      <dgm:spPr/>
      <dgm:t>
        <a:bodyPr/>
        <a:lstStyle/>
        <a:p>
          <a:endParaRPr lang="en-US"/>
        </a:p>
      </dgm:t>
    </dgm:pt>
    <dgm:pt modelId="{A10268CB-EAC7-4CD8-BB4C-B4AED8B4F7BB}">
      <dgm:prSet/>
      <dgm:spPr/>
      <dgm:t>
        <a:bodyPr/>
        <a:lstStyle/>
        <a:p>
          <a:r>
            <a:rPr lang="en-GB"/>
            <a:t>Pravir Kadian 19BCE10006</a:t>
          </a:r>
          <a:endParaRPr lang="en-US"/>
        </a:p>
      </dgm:t>
    </dgm:pt>
    <dgm:pt modelId="{2B13DDE3-D878-4AE7-A0DF-EED9048F3CD4}" type="parTrans" cxnId="{36F4C2AB-04C3-4949-9D5A-5DDD42B568D2}">
      <dgm:prSet/>
      <dgm:spPr/>
      <dgm:t>
        <a:bodyPr/>
        <a:lstStyle/>
        <a:p>
          <a:endParaRPr lang="en-US"/>
        </a:p>
      </dgm:t>
    </dgm:pt>
    <dgm:pt modelId="{F3A4D4E7-47C8-45DE-A6DE-B53211F5E08D}" type="sibTrans" cxnId="{36F4C2AB-04C3-4949-9D5A-5DDD42B568D2}">
      <dgm:prSet/>
      <dgm:spPr/>
      <dgm:t>
        <a:bodyPr/>
        <a:lstStyle/>
        <a:p>
          <a:endParaRPr lang="en-US"/>
        </a:p>
      </dgm:t>
    </dgm:pt>
    <dgm:pt modelId="{E7263EAF-4891-4171-A3BE-D90E1D1B2598}">
      <dgm:prSet/>
      <dgm:spPr/>
      <dgm:t>
        <a:bodyPr/>
        <a:lstStyle/>
        <a:p>
          <a:pPr rtl="0"/>
          <a:r>
            <a:rPr lang="en-GB">
              <a:latin typeface="Calisto MT" panose="02040603050505030304"/>
            </a:rPr>
            <a:t>Saransh Pratap Singh 19BCY10035</a:t>
          </a:r>
          <a:endParaRPr lang="en-US"/>
        </a:p>
      </dgm:t>
    </dgm:pt>
    <dgm:pt modelId="{9EB7FE61-BA7E-412A-AF54-74E85074EF3E}" type="parTrans" cxnId="{BABCFAA0-36F5-4B1B-B027-8EF08D218AE5}">
      <dgm:prSet/>
      <dgm:spPr/>
      <dgm:t>
        <a:bodyPr/>
        <a:lstStyle/>
        <a:p>
          <a:endParaRPr lang="en-US"/>
        </a:p>
      </dgm:t>
    </dgm:pt>
    <dgm:pt modelId="{CF961D81-2C93-4595-A229-E3CC8AC818FE}" type="sibTrans" cxnId="{BABCFAA0-36F5-4B1B-B027-8EF08D218AE5}">
      <dgm:prSet/>
      <dgm:spPr/>
      <dgm:t>
        <a:bodyPr/>
        <a:lstStyle/>
        <a:p>
          <a:endParaRPr lang="en-US"/>
        </a:p>
      </dgm:t>
    </dgm:pt>
    <dgm:pt modelId="{D980886A-27AD-45AD-93B3-94773266E2F3}">
      <dgm:prSet/>
      <dgm:spPr/>
      <dgm:t>
        <a:bodyPr/>
        <a:lstStyle/>
        <a:p>
          <a:r>
            <a:rPr lang="en-GB"/>
            <a:t>Viplav Khubchandani 19BAI10106</a:t>
          </a:r>
          <a:endParaRPr lang="en-US"/>
        </a:p>
      </dgm:t>
    </dgm:pt>
    <dgm:pt modelId="{42491700-F515-4731-AC4A-96C9C0CD38E0}" type="parTrans" cxnId="{267087A7-4F76-419B-8847-E36D4A336378}">
      <dgm:prSet/>
      <dgm:spPr/>
      <dgm:t>
        <a:bodyPr/>
        <a:lstStyle/>
        <a:p>
          <a:endParaRPr lang="en-US"/>
        </a:p>
      </dgm:t>
    </dgm:pt>
    <dgm:pt modelId="{C37A511C-9580-4920-A49C-7B0BCF2E1D28}" type="sibTrans" cxnId="{267087A7-4F76-419B-8847-E36D4A336378}">
      <dgm:prSet/>
      <dgm:spPr/>
      <dgm:t>
        <a:bodyPr/>
        <a:lstStyle/>
        <a:p>
          <a:endParaRPr lang="en-US"/>
        </a:p>
      </dgm:t>
    </dgm:pt>
    <dgm:pt modelId="{417FAC59-B4D3-464C-B20D-393006EEFD68}">
      <dgm:prSet/>
      <dgm:spPr/>
      <dgm:t>
        <a:bodyPr/>
        <a:lstStyle/>
        <a:p>
          <a:r>
            <a:rPr lang="en-GB"/>
            <a:t>C S Soujanya Mudliar 19BCG10094</a:t>
          </a:r>
          <a:endParaRPr lang="en-US"/>
        </a:p>
      </dgm:t>
    </dgm:pt>
    <dgm:pt modelId="{1A032CE4-0E77-4F65-B001-9BF1304CD768}" type="parTrans" cxnId="{9105D281-B8D5-4E58-8468-37D39D7ABFB6}">
      <dgm:prSet/>
      <dgm:spPr/>
      <dgm:t>
        <a:bodyPr/>
        <a:lstStyle/>
        <a:p>
          <a:endParaRPr lang="en-US"/>
        </a:p>
      </dgm:t>
    </dgm:pt>
    <dgm:pt modelId="{BDC6A5A9-2FEA-4DB0-A892-45799B5AC287}" type="sibTrans" cxnId="{9105D281-B8D5-4E58-8468-37D39D7ABFB6}">
      <dgm:prSet/>
      <dgm:spPr/>
      <dgm:t>
        <a:bodyPr/>
        <a:lstStyle/>
        <a:p>
          <a:endParaRPr lang="en-US"/>
        </a:p>
      </dgm:t>
    </dgm:pt>
    <dgm:pt modelId="{02A66DEC-9790-4D68-AD36-5A3A07F521DA}" type="pres">
      <dgm:prSet presAssocID="{464FDE62-C916-431A-B07D-102EC513FDC6}" presName="diagram" presStyleCnt="0">
        <dgm:presLayoutVars>
          <dgm:dir/>
          <dgm:resizeHandles val="exact"/>
        </dgm:presLayoutVars>
      </dgm:prSet>
      <dgm:spPr/>
    </dgm:pt>
    <dgm:pt modelId="{DDFA7D8C-DCA7-4EB8-A4DD-65562FAEEC77}" type="pres">
      <dgm:prSet presAssocID="{1D940F09-1A4D-425E-827B-FC730A92A154}" presName="node" presStyleLbl="node1" presStyleIdx="0" presStyleCnt="8">
        <dgm:presLayoutVars>
          <dgm:bulletEnabled val="1"/>
        </dgm:presLayoutVars>
      </dgm:prSet>
      <dgm:spPr/>
    </dgm:pt>
    <dgm:pt modelId="{FAFE4C0C-A649-42AB-B470-B799448F34B4}" type="pres">
      <dgm:prSet presAssocID="{B104D251-BAA9-406D-B093-31E077377F23}" presName="sibTrans" presStyleCnt="0"/>
      <dgm:spPr/>
    </dgm:pt>
    <dgm:pt modelId="{C58EA416-55BC-4124-851E-ADDB02B42F78}" type="pres">
      <dgm:prSet presAssocID="{E8DCDF3A-6077-4F8F-8163-CD07F9914E84}" presName="node" presStyleLbl="node1" presStyleIdx="1" presStyleCnt="8">
        <dgm:presLayoutVars>
          <dgm:bulletEnabled val="1"/>
        </dgm:presLayoutVars>
      </dgm:prSet>
      <dgm:spPr/>
    </dgm:pt>
    <dgm:pt modelId="{5E82C7B2-0B18-4ADB-A498-9B4C396C407B}" type="pres">
      <dgm:prSet presAssocID="{AEA0979A-5B80-4A31-9040-75187CDBA664}" presName="sibTrans" presStyleCnt="0"/>
      <dgm:spPr/>
    </dgm:pt>
    <dgm:pt modelId="{55AF3B01-03E2-43CD-A48A-874B67B0B2B0}" type="pres">
      <dgm:prSet presAssocID="{BE2C29BA-96F1-44C2-ABF9-286364AA426C}" presName="node" presStyleLbl="node1" presStyleIdx="2" presStyleCnt="8">
        <dgm:presLayoutVars>
          <dgm:bulletEnabled val="1"/>
        </dgm:presLayoutVars>
      </dgm:prSet>
      <dgm:spPr/>
    </dgm:pt>
    <dgm:pt modelId="{0E363CB8-3835-4535-9815-69C52747FE6D}" type="pres">
      <dgm:prSet presAssocID="{4E04E20D-D9B6-484C-8605-3D977BD0215F}" presName="sibTrans" presStyleCnt="0"/>
      <dgm:spPr/>
    </dgm:pt>
    <dgm:pt modelId="{60E5A582-98BF-4697-8DCB-A4775C2383A7}" type="pres">
      <dgm:prSet presAssocID="{8EC850A9-E86B-463A-BB65-F25200E66721}" presName="node" presStyleLbl="node1" presStyleIdx="3" presStyleCnt="8">
        <dgm:presLayoutVars>
          <dgm:bulletEnabled val="1"/>
        </dgm:presLayoutVars>
      </dgm:prSet>
      <dgm:spPr/>
    </dgm:pt>
    <dgm:pt modelId="{ED3076BC-CC6F-47A7-AEA3-19FF5039D79A}" type="pres">
      <dgm:prSet presAssocID="{C1EC4D81-C0D8-41A9-9AE7-DEA77751C2A6}" presName="sibTrans" presStyleCnt="0"/>
      <dgm:spPr/>
    </dgm:pt>
    <dgm:pt modelId="{649E9189-E053-4E2D-B2EC-D266A62522C5}" type="pres">
      <dgm:prSet presAssocID="{A10268CB-EAC7-4CD8-BB4C-B4AED8B4F7BB}" presName="node" presStyleLbl="node1" presStyleIdx="4" presStyleCnt="8">
        <dgm:presLayoutVars>
          <dgm:bulletEnabled val="1"/>
        </dgm:presLayoutVars>
      </dgm:prSet>
      <dgm:spPr/>
    </dgm:pt>
    <dgm:pt modelId="{D71C1AF2-E485-4605-BD2C-B820DF7FAA03}" type="pres">
      <dgm:prSet presAssocID="{F3A4D4E7-47C8-45DE-A6DE-B53211F5E08D}" presName="sibTrans" presStyleCnt="0"/>
      <dgm:spPr/>
    </dgm:pt>
    <dgm:pt modelId="{E63A186C-FDB2-4414-9553-72D0ED6F2FD3}" type="pres">
      <dgm:prSet presAssocID="{E7263EAF-4891-4171-A3BE-D90E1D1B2598}" presName="node" presStyleLbl="node1" presStyleIdx="5" presStyleCnt="8">
        <dgm:presLayoutVars>
          <dgm:bulletEnabled val="1"/>
        </dgm:presLayoutVars>
      </dgm:prSet>
      <dgm:spPr/>
    </dgm:pt>
    <dgm:pt modelId="{77D963E9-8286-415B-AB30-629B03047FFB}" type="pres">
      <dgm:prSet presAssocID="{CF961D81-2C93-4595-A229-E3CC8AC818FE}" presName="sibTrans" presStyleCnt="0"/>
      <dgm:spPr/>
    </dgm:pt>
    <dgm:pt modelId="{EEC987C0-7E30-4E1C-A154-CF40D9615F4B}" type="pres">
      <dgm:prSet presAssocID="{D980886A-27AD-45AD-93B3-94773266E2F3}" presName="node" presStyleLbl="node1" presStyleIdx="6" presStyleCnt="8">
        <dgm:presLayoutVars>
          <dgm:bulletEnabled val="1"/>
        </dgm:presLayoutVars>
      </dgm:prSet>
      <dgm:spPr/>
    </dgm:pt>
    <dgm:pt modelId="{A92D95CD-FEB4-414C-A1B9-6D50D63CCB05}" type="pres">
      <dgm:prSet presAssocID="{C37A511C-9580-4920-A49C-7B0BCF2E1D28}" presName="sibTrans" presStyleCnt="0"/>
      <dgm:spPr/>
    </dgm:pt>
    <dgm:pt modelId="{3A634A78-F364-4B1F-BE79-7A8B25433620}" type="pres">
      <dgm:prSet presAssocID="{417FAC59-B4D3-464C-B20D-393006EEFD68}" presName="node" presStyleLbl="node1" presStyleIdx="7" presStyleCnt="8">
        <dgm:presLayoutVars>
          <dgm:bulletEnabled val="1"/>
        </dgm:presLayoutVars>
      </dgm:prSet>
      <dgm:spPr/>
    </dgm:pt>
  </dgm:ptLst>
  <dgm:cxnLst>
    <dgm:cxn modelId="{06557B11-DE72-493E-B3AE-C710D8BF7DA8}" srcId="{464FDE62-C916-431A-B07D-102EC513FDC6}" destId="{BE2C29BA-96F1-44C2-ABF9-286364AA426C}" srcOrd="2" destOrd="0" parTransId="{F8EAEC3A-EBEF-4B4E-A38C-D11CFB554FD6}" sibTransId="{4E04E20D-D9B6-484C-8605-3D977BD0215F}"/>
    <dgm:cxn modelId="{F511A513-0375-40AB-8BDE-8BE28DEE1741}" type="presOf" srcId="{E8DCDF3A-6077-4F8F-8163-CD07F9914E84}" destId="{C58EA416-55BC-4124-851E-ADDB02B42F78}" srcOrd="0" destOrd="0" presId="urn:microsoft.com/office/officeart/2005/8/layout/default"/>
    <dgm:cxn modelId="{6455964F-6B51-4D83-9FF0-D5F22CDD9F2F}" type="presOf" srcId="{8EC850A9-E86B-463A-BB65-F25200E66721}" destId="{60E5A582-98BF-4697-8DCB-A4775C2383A7}" srcOrd="0" destOrd="0" presId="urn:microsoft.com/office/officeart/2005/8/layout/default"/>
    <dgm:cxn modelId="{E963BC51-29F8-4E16-8327-AC137990A275}" type="presOf" srcId="{A10268CB-EAC7-4CD8-BB4C-B4AED8B4F7BB}" destId="{649E9189-E053-4E2D-B2EC-D266A62522C5}" srcOrd="0" destOrd="0" presId="urn:microsoft.com/office/officeart/2005/8/layout/default"/>
    <dgm:cxn modelId="{9A8B4C75-5967-4476-816A-7B233D3428EB}" srcId="{464FDE62-C916-431A-B07D-102EC513FDC6}" destId="{E8DCDF3A-6077-4F8F-8163-CD07F9914E84}" srcOrd="1" destOrd="0" parTransId="{3DD996E6-24E8-45E8-A30A-89F7198257E0}" sibTransId="{AEA0979A-5B80-4A31-9040-75187CDBA664}"/>
    <dgm:cxn modelId="{9105D281-B8D5-4E58-8468-37D39D7ABFB6}" srcId="{464FDE62-C916-431A-B07D-102EC513FDC6}" destId="{417FAC59-B4D3-464C-B20D-393006EEFD68}" srcOrd="7" destOrd="0" parTransId="{1A032CE4-0E77-4F65-B001-9BF1304CD768}" sibTransId="{BDC6A5A9-2FEA-4DB0-A892-45799B5AC287}"/>
    <dgm:cxn modelId="{53BFD985-6598-47E9-81AD-D947067EC899}" type="presOf" srcId="{1D940F09-1A4D-425E-827B-FC730A92A154}" destId="{DDFA7D8C-DCA7-4EB8-A4DD-65562FAEEC77}" srcOrd="0" destOrd="0" presId="urn:microsoft.com/office/officeart/2005/8/layout/default"/>
    <dgm:cxn modelId="{BABCFAA0-36F5-4B1B-B027-8EF08D218AE5}" srcId="{464FDE62-C916-431A-B07D-102EC513FDC6}" destId="{E7263EAF-4891-4171-A3BE-D90E1D1B2598}" srcOrd="5" destOrd="0" parTransId="{9EB7FE61-BA7E-412A-AF54-74E85074EF3E}" sibTransId="{CF961D81-2C93-4595-A229-E3CC8AC818FE}"/>
    <dgm:cxn modelId="{267087A7-4F76-419B-8847-E36D4A336378}" srcId="{464FDE62-C916-431A-B07D-102EC513FDC6}" destId="{D980886A-27AD-45AD-93B3-94773266E2F3}" srcOrd="6" destOrd="0" parTransId="{42491700-F515-4731-AC4A-96C9C0CD38E0}" sibTransId="{C37A511C-9580-4920-A49C-7B0BCF2E1D28}"/>
    <dgm:cxn modelId="{5F60B4A7-15D6-4D54-97FE-673B961C18CF}" type="presOf" srcId="{417FAC59-B4D3-464C-B20D-393006EEFD68}" destId="{3A634A78-F364-4B1F-BE79-7A8B25433620}" srcOrd="0" destOrd="0" presId="urn:microsoft.com/office/officeart/2005/8/layout/default"/>
    <dgm:cxn modelId="{88296BA8-EABF-4702-9C8C-8EAC51DEA64C}" type="presOf" srcId="{464FDE62-C916-431A-B07D-102EC513FDC6}" destId="{02A66DEC-9790-4D68-AD36-5A3A07F521DA}" srcOrd="0" destOrd="0" presId="urn:microsoft.com/office/officeart/2005/8/layout/default"/>
    <dgm:cxn modelId="{36F4C2AB-04C3-4949-9D5A-5DDD42B568D2}" srcId="{464FDE62-C916-431A-B07D-102EC513FDC6}" destId="{A10268CB-EAC7-4CD8-BB4C-B4AED8B4F7BB}" srcOrd="4" destOrd="0" parTransId="{2B13DDE3-D878-4AE7-A0DF-EED9048F3CD4}" sibTransId="{F3A4D4E7-47C8-45DE-A6DE-B53211F5E08D}"/>
    <dgm:cxn modelId="{0FD8A8B3-42AD-4149-AB08-8E8A375C6526}" srcId="{464FDE62-C916-431A-B07D-102EC513FDC6}" destId="{1D940F09-1A4D-425E-827B-FC730A92A154}" srcOrd="0" destOrd="0" parTransId="{FD15AABA-7AEC-4C25-A88C-F5F749D95F19}" sibTransId="{B104D251-BAA9-406D-B093-31E077377F23}"/>
    <dgm:cxn modelId="{B734A6DB-205B-4828-918E-FE70FBD51F57}" srcId="{464FDE62-C916-431A-B07D-102EC513FDC6}" destId="{8EC850A9-E86B-463A-BB65-F25200E66721}" srcOrd="3" destOrd="0" parTransId="{460C4447-AC6D-4DE7-ABD9-3D6BAFFB6BB7}" sibTransId="{C1EC4D81-C0D8-41A9-9AE7-DEA77751C2A6}"/>
    <dgm:cxn modelId="{9C831DED-8654-4B10-9145-22895DD18B5B}" type="presOf" srcId="{D980886A-27AD-45AD-93B3-94773266E2F3}" destId="{EEC987C0-7E30-4E1C-A154-CF40D9615F4B}" srcOrd="0" destOrd="0" presId="urn:microsoft.com/office/officeart/2005/8/layout/default"/>
    <dgm:cxn modelId="{D2417DF0-9637-46E4-80D1-AF20A5404255}" type="presOf" srcId="{E7263EAF-4891-4171-A3BE-D90E1D1B2598}" destId="{E63A186C-FDB2-4414-9553-72D0ED6F2FD3}" srcOrd="0" destOrd="0" presId="urn:microsoft.com/office/officeart/2005/8/layout/default"/>
    <dgm:cxn modelId="{AB2EBAF5-258F-433D-A0AB-E87CAD9BF7A4}" type="presOf" srcId="{BE2C29BA-96F1-44C2-ABF9-286364AA426C}" destId="{55AF3B01-03E2-43CD-A48A-874B67B0B2B0}" srcOrd="0" destOrd="0" presId="urn:microsoft.com/office/officeart/2005/8/layout/default"/>
    <dgm:cxn modelId="{7F158E28-4EBA-49D6-A069-A7B599792A2A}" type="presParOf" srcId="{02A66DEC-9790-4D68-AD36-5A3A07F521DA}" destId="{DDFA7D8C-DCA7-4EB8-A4DD-65562FAEEC77}" srcOrd="0" destOrd="0" presId="urn:microsoft.com/office/officeart/2005/8/layout/default"/>
    <dgm:cxn modelId="{11276708-4C51-4DDF-B263-FA0A1E455ADC}" type="presParOf" srcId="{02A66DEC-9790-4D68-AD36-5A3A07F521DA}" destId="{FAFE4C0C-A649-42AB-B470-B799448F34B4}" srcOrd="1" destOrd="0" presId="urn:microsoft.com/office/officeart/2005/8/layout/default"/>
    <dgm:cxn modelId="{32537220-1927-4D07-B1D4-26DF24B42872}" type="presParOf" srcId="{02A66DEC-9790-4D68-AD36-5A3A07F521DA}" destId="{C58EA416-55BC-4124-851E-ADDB02B42F78}" srcOrd="2" destOrd="0" presId="urn:microsoft.com/office/officeart/2005/8/layout/default"/>
    <dgm:cxn modelId="{22B5E2A0-34A2-4AFA-A5A4-04BA3AC93217}" type="presParOf" srcId="{02A66DEC-9790-4D68-AD36-5A3A07F521DA}" destId="{5E82C7B2-0B18-4ADB-A498-9B4C396C407B}" srcOrd="3" destOrd="0" presId="urn:microsoft.com/office/officeart/2005/8/layout/default"/>
    <dgm:cxn modelId="{62ABE46D-ACA0-476C-97EE-584DE78B9170}" type="presParOf" srcId="{02A66DEC-9790-4D68-AD36-5A3A07F521DA}" destId="{55AF3B01-03E2-43CD-A48A-874B67B0B2B0}" srcOrd="4" destOrd="0" presId="urn:microsoft.com/office/officeart/2005/8/layout/default"/>
    <dgm:cxn modelId="{7CF6530D-61F4-4F05-9389-06B75A34B227}" type="presParOf" srcId="{02A66DEC-9790-4D68-AD36-5A3A07F521DA}" destId="{0E363CB8-3835-4535-9815-69C52747FE6D}" srcOrd="5" destOrd="0" presId="urn:microsoft.com/office/officeart/2005/8/layout/default"/>
    <dgm:cxn modelId="{C4726905-D40F-4587-A54A-0BD4A4CB6F40}" type="presParOf" srcId="{02A66DEC-9790-4D68-AD36-5A3A07F521DA}" destId="{60E5A582-98BF-4697-8DCB-A4775C2383A7}" srcOrd="6" destOrd="0" presId="urn:microsoft.com/office/officeart/2005/8/layout/default"/>
    <dgm:cxn modelId="{4B42B5BE-3BC0-4467-A977-BF4643E09118}" type="presParOf" srcId="{02A66DEC-9790-4D68-AD36-5A3A07F521DA}" destId="{ED3076BC-CC6F-47A7-AEA3-19FF5039D79A}" srcOrd="7" destOrd="0" presId="urn:microsoft.com/office/officeart/2005/8/layout/default"/>
    <dgm:cxn modelId="{FF7CB8DA-2505-4AE6-85A3-D93B301CBA76}" type="presParOf" srcId="{02A66DEC-9790-4D68-AD36-5A3A07F521DA}" destId="{649E9189-E053-4E2D-B2EC-D266A62522C5}" srcOrd="8" destOrd="0" presId="urn:microsoft.com/office/officeart/2005/8/layout/default"/>
    <dgm:cxn modelId="{D705DFF3-6206-4177-B9FD-B70A2A11BFA2}" type="presParOf" srcId="{02A66DEC-9790-4D68-AD36-5A3A07F521DA}" destId="{D71C1AF2-E485-4605-BD2C-B820DF7FAA03}" srcOrd="9" destOrd="0" presId="urn:microsoft.com/office/officeart/2005/8/layout/default"/>
    <dgm:cxn modelId="{E4077140-88C7-43E8-B452-708C43F28A94}" type="presParOf" srcId="{02A66DEC-9790-4D68-AD36-5A3A07F521DA}" destId="{E63A186C-FDB2-4414-9553-72D0ED6F2FD3}" srcOrd="10" destOrd="0" presId="urn:microsoft.com/office/officeart/2005/8/layout/default"/>
    <dgm:cxn modelId="{DBDE64D1-47B8-448F-98E9-2AC9E4E03402}" type="presParOf" srcId="{02A66DEC-9790-4D68-AD36-5A3A07F521DA}" destId="{77D963E9-8286-415B-AB30-629B03047FFB}" srcOrd="11" destOrd="0" presId="urn:microsoft.com/office/officeart/2005/8/layout/default"/>
    <dgm:cxn modelId="{5328E87D-6048-4B86-B385-EB317774F0AD}" type="presParOf" srcId="{02A66DEC-9790-4D68-AD36-5A3A07F521DA}" destId="{EEC987C0-7E30-4E1C-A154-CF40D9615F4B}" srcOrd="12" destOrd="0" presId="urn:microsoft.com/office/officeart/2005/8/layout/default"/>
    <dgm:cxn modelId="{C1FF1776-587D-4ACD-B517-D576752C29C6}" type="presParOf" srcId="{02A66DEC-9790-4D68-AD36-5A3A07F521DA}" destId="{A92D95CD-FEB4-414C-A1B9-6D50D63CCB05}" srcOrd="13" destOrd="0" presId="urn:microsoft.com/office/officeart/2005/8/layout/default"/>
    <dgm:cxn modelId="{FB966C2D-56BB-4E80-B15B-FF88AE68C98C}" type="presParOf" srcId="{02A66DEC-9790-4D68-AD36-5A3A07F521DA}" destId="{3A634A78-F364-4B1F-BE79-7A8B25433620}"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BA2A4BD-BB96-4509-A28F-94FA5A31F694}"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00DB598A-06DB-4FB0-B98E-B0073B10AE44}">
      <dgm:prSet/>
      <dgm:spPr/>
      <dgm:t>
        <a:bodyPr/>
        <a:lstStyle/>
        <a:p>
          <a:pPr rtl="0">
            <a:lnSpc>
              <a:spcPct val="100000"/>
            </a:lnSpc>
          </a:pPr>
          <a:r>
            <a:rPr lang="en-GB"/>
            <a:t>Students gain a deeper understanding of </a:t>
          </a:r>
          <a:r>
            <a:rPr lang="en-GB">
              <a:latin typeface="Calisto MT" panose="02040603050505030304"/>
            </a:rPr>
            <a:t>the basic concepts and working Operating System.</a:t>
          </a:r>
        </a:p>
      </dgm:t>
    </dgm:pt>
    <dgm:pt modelId="{36043FC4-9FB6-43A7-89F6-3200CD5ED6F7}" type="parTrans" cxnId="{0407A127-58B2-4917-AD27-CDB1A20357CF}">
      <dgm:prSet/>
      <dgm:spPr/>
      <dgm:t>
        <a:bodyPr/>
        <a:lstStyle/>
        <a:p>
          <a:endParaRPr lang="en-US"/>
        </a:p>
      </dgm:t>
    </dgm:pt>
    <dgm:pt modelId="{82D440A1-A1E4-4DE5-BE6C-F15918A39767}" type="sibTrans" cxnId="{0407A127-58B2-4917-AD27-CDB1A20357CF}">
      <dgm:prSet/>
      <dgm:spPr/>
      <dgm:t>
        <a:bodyPr/>
        <a:lstStyle/>
        <a:p>
          <a:pPr>
            <a:lnSpc>
              <a:spcPct val="100000"/>
            </a:lnSpc>
          </a:pPr>
          <a:endParaRPr lang="en-US"/>
        </a:p>
      </dgm:t>
    </dgm:pt>
    <dgm:pt modelId="{8A9397F3-4076-4526-A0E5-916F32F51E97}">
      <dgm:prSet/>
      <dgm:spPr/>
      <dgm:t>
        <a:bodyPr/>
        <a:lstStyle/>
        <a:p>
          <a:pPr>
            <a:lnSpc>
              <a:spcPct val="100000"/>
            </a:lnSpc>
          </a:pPr>
          <a:r>
            <a:rPr lang="en-GB"/>
            <a:t>Learning while testing on their own machine, making the often-abstract operating systems concepts much more tangible.</a:t>
          </a:r>
          <a:endParaRPr lang="en-US"/>
        </a:p>
      </dgm:t>
    </dgm:pt>
    <dgm:pt modelId="{94D927CD-6E21-4E73-B263-129D6F4CA64F}" type="parTrans" cxnId="{9AE599E4-4403-4ADF-83DC-438223763D31}">
      <dgm:prSet/>
      <dgm:spPr/>
      <dgm:t>
        <a:bodyPr/>
        <a:lstStyle/>
        <a:p>
          <a:endParaRPr lang="en-US"/>
        </a:p>
      </dgm:t>
    </dgm:pt>
    <dgm:pt modelId="{D352B908-6681-4CD3-AADD-521DD5663134}" type="sibTrans" cxnId="{9AE599E4-4403-4ADF-83DC-438223763D31}">
      <dgm:prSet/>
      <dgm:spPr/>
      <dgm:t>
        <a:bodyPr/>
        <a:lstStyle/>
        <a:p>
          <a:pPr>
            <a:lnSpc>
              <a:spcPct val="100000"/>
            </a:lnSpc>
          </a:pPr>
          <a:endParaRPr lang="en-US"/>
        </a:p>
      </dgm:t>
    </dgm:pt>
    <dgm:pt modelId="{462C678C-95A0-4834-AC8E-B9814C152FF0}">
      <dgm:prSet/>
      <dgm:spPr/>
      <dgm:t>
        <a:bodyPr/>
        <a:lstStyle/>
        <a:p>
          <a:pPr>
            <a:lnSpc>
              <a:spcPct val="100000"/>
            </a:lnSpc>
          </a:pPr>
          <a:r>
            <a:rPr lang="en-GB"/>
            <a:t>Branch-wise development helps students to pick any branch of the complete project and start implementing rest features or any particular feature by using the project as boiler-plate code and detailed documentation for reference.</a:t>
          </a:r>
          <a:endParaRPr lang="en-US"/>
        </a:p>
      </dgm:t>
    </dgm:pt>
    <dgm:pt modelId="{B5D784DC-A76F-4D2E-B17C-0F93A5F1B027}" type="parTrans" cxnId="{AC65E4B9-89C4-4C32-88F8-FEEC8D15B90E}">
      <dgm:prSet/>
      <dgm:spPr/>
      <dgm:t>
        <a:bodyPr/>
        <a:lstStyle/>
        <a:p>
          <a:endParaRPr lang="en-US"/>
        </a:p>
      </dgm:t>
    </dgm:pt>
    <dgm:pt modelId="{9B1C71BA-40C6-4F6B-9E7D-0EFB14C344CF}" type="sibTrans" cxnId="{AC65E4B9-89C4-4C32-88F8-FEEC8D15B90E}">
      <dgm:prSet/>
      <dgm:spPr/>
      <dgm:t>
        <a:bodyPr/>
        <a:lstStyle/>
        <a:p>
          <a:endParaRPr lang="en-US"/>
        </a:p>
      </dgm:t>
    </dgm:pt>
    <dgm:pt modelId="{1CE134F1-0636-40E2-B134-7B32C20C5E0A}">
      <dgm:prSet phldr="0"/>
      <dgm:spPr/>
      <dgm:t>
        <a:bodyPr/>
        <a:lstStyle/>
        <a:p>
          <a:pPr>
            <a:lnSpc>
              <a:spcPct val="100000"/>
            </a:lnSpc>
          </a:pPr>
          <a:r>
            <a:rPr lang="en-GB"/>
            <a:t>When forced to program without the familiar library functions, students realize how much support operating systems give them.</a:t>
          </a:r>
        </a:p>
      </dgm:t>
    </dgm:pt>
    <dgm:pt modelId="{3643189A-733E-4DEE-802B-BC9AB21B142B}" type="parTrans" cxnId="{98D0B8A3-467F-4DB4-88BB-688458E91210}">
      <dgm:prSet/>
      <dgm:spPr/>
    </dgm:pt>
    <dgm:pt modelId="{0BD37F60-8920-4185-868F-BF39C1FD7564}" type="sibTrans" cxnId="{98D0B8A3-467F-4DB4-88BB-688458E91210}">
      <dgm:prSet/>
      <dgm:spPr/>
      <dgm:t>
        <a:bodyPr/>
        <a:lstStyle/>
        <a:p>
          <a:pPr>
            <a:lnSpc>
              <a:spcPct val="100000"/>
            </a:lnSpc>
          </a:pPr>
          <a:endParaRPr lang="en-GB"/>
        </a:p>
      </dgm:t>
    </dgm:pt>
    <dgm:pt modelId="{037FDEED-03D5-4219-9233-D0061C50A63A}" type="pres">
      <dgm:prSet presAssocID="{FBA2A4BD-BB96-4509-A28F-94FA5A31F694}" presName="root" presStyleCnt="0">
        <dgm:presLayoutVars>
          <dgm:dir/>
          <dgm:resizeHandles val="exact"/>
        </dgm:presLayoutVars>
      </dgm:prSet>
      <dgm:spPr/>
    </dgm:pt>
    <dgm:pt modelId="{BA5FE673-F246-4BBE-8379-CDA416E707C7}" type="pres">
      <dgm:prSet presAssocID="{FBA2A4BD-BB96-4509-A28F-94FA5A31F694}" presName="container" presStyleCnt="0">
        <dgm:presLayoutVars>
          <dgm:dir/>
          <dgm:resizeHandles val="exact"/>
        </dgm:presLayoutVars>
      </dgm:prSet>
      <dgm:spPr/>
    </dgm:pt>
    <dgm:pt modelId="{A87F830A-B79F-431C-90A8-052666B7B52F}" type="pres">
      <dgm:prSet presAssocID="{00DB598A-06DB-4FB0-B98E-B0073B10AE44}" presName="compNode" presStyleCnt="0"/>
      <dgm:spPr/>
    </dgm:pt>
    <dgm:pt modelId="{33BA70C8-3E22-4669-97F4-6636A21D3DAB}" type="pres">
      <dgm:prSet presAssocID="{00DB598A-06DB-4FB0-B98E-B0073B10AE44}" presName="iconBgRect" presStyleLbl="bgShp" presStyleIdx="0" presStyleCnt="4"/>
      <dgm:spPr/>
    </dgm:pt>
    <dgm:pt modelId="{D3F9A2EA-3128-4D86-909A-617E0221F689}" type="pres">
      <dgm:prSet presAssocID="{00DB598A-06DB-4FB0-B98E-B0073B10AE4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ers"/>
        </a:ext>
      </dgm:extLst>
    </dgm:pt>
    <dgm:pt modelId="{02FBA152-7BE4-485B-ACEA-D2792C3DC09A}" type="pres">
      <dgm:prSet presAssocID="{00DB598A-06DB-4FB0-B98E-B0073B10AE44}" presName="spaceRect" presStyleCnt="0"/>
      <dgm:spPr/>
    </dgm:pt>
    <dgm:pt modelId="{A5DFABDB-2F08-4DED-90A4-25D31AA9FB47}" type="pres">
      <dgm:prSet presAssocID="{00DB598A-06DB-4FB0-B98E-B0073B10AE44}" presName="textRect" presStyleLbl="revTx" presStyleIdx="0" presStyleCnt="4">
        <dgm:presLayoutVars>
          <dgm:chMax val="1"/>
          <dgm:chPref val="1"/>
        </dgm:presLayoutVars>
      </dgm:prSet>
      <dgm:spPr/>
    </dgm:pt>
    <dgm:pt modelId="{4CF74326-2579-4F5C-8EA2-B31F0C482A8A}" type="pres">
      <dgm:prSet presAssocID="{82D440A1-A1E4-4DE5-BE6C-F15918A39767}" presName="sibTrans" presStyleLbl="sibTrans2D1" presStyleIdx="0" presStyleCnt="0"/>
      <dgm:spPr/>
    </dgm:pt>
    <dgm:pt modelId="{AC232F1C-01ED-4EAE-82B6-30993A29CE2E}" type="pres">
      <dgm:prSet presAssocID="{1CE134F1-0636-40E2-B134-7B32C20C5E0A}" presName="compNode" presStyleCnt="0"/>
      <dgm:spPr/>
    </dgm:pt>
    <dgm:pt modelId="{EA395669-9BF5-409E-9CD9-4A0AEF3997FB}" type="pres">
      <dgm:prSet presAssocID="{1CE134F1-0636-40E2-B134-7B32C20C5E0A}" presName="iconBgRect" presStyleLbl="bgShp" presStyleIdx="1" presStyleCnt="4"/>
      <dgm:spPr/>
    </dgm:pt>
    <dgm:pt modelId="{A636C5F1-B78F-4757-9227-FB5026C45838}" type="pres">
      <dgm:prSet presAssocID="{1CE134F1-0636-40E2-B134-7B32C20C5E0A}" presName="iconRect" presStyleLbl="node1" presStyleIdx="1" presStyleCnt="4"/>
      <dgm:spPr/>
    </dgm:pt>
    <dgm:pt modelId="{7F8D38D4-AF79-41D4-A3E6-9EB9B76A1E41}" type="pres">
      <dgm:prSet presAssocID="{1CE134F1-0636-40E2-B134-7B32C20C5E0A}" presName="spaceRect" presStyleCnt="0"/>
      <dgm:spPr/>
    </dgm:pt>
    <dgm:pt modelId="{EE6A1BC2-64CE-4326-AB9B-BD796615B0C1}" type="pres">
      <dgm:prSet presAssocID="{1CE134F1-0636-40E2-B134-7B32C20C5E0A}" presName="textRect" presStyleLbl="revTx" presStyleIdx="1" presStyleCnt="4">
        <dgm:presLayoutVars>
          <dgm:chMax val="1"/>
          <dgm:chPref val="1"/>
        </dgm:presLayoutVars>
      </dgm:prSet>
      <dgm:spPr/>
    </dgm:pt>
    <dgm:pt modelId="{77F56553-1896-4A5B-9633-E62F6A049E7F}" type="pres">
      <dgm:prSet presAssocID="{0BD37F60-8920-4185-868F-BF39C1FD7564}" presName="sibTrans" presStyleLbl="sibTrans2D1" presStyleIdx="0" presStyleCnt="0"/>
      <dgm:spPr/>
    </dgm:pt>
    <dgm:pt modelId="{AA5D0682-7FDF-46B9-B698-A0DC6410C09D}" type="pres">
      <dgm:prSet presAssocID="{8A9397F3-4076-4526-A0E5-916F32F51E97}" presName="compNode" presStyleCnt="0"/>
      <dgm:spPr/>
    </dgm:pt>
    <dgm:pt modelId="{9690C0ED-7D91-4BE8-8F82-917AC93A8925}" type="pres">
      <dgm:prSet presAssocID="{8A9397F3-4076-4526-A0E5-916F32F51E97}" presName="iconBgRect" presStyleLbl="bgShp" presStyleIdx="2" presStyleCnt="4"/>
      <dgm:spPr/>
    </dgm:pt>
    <dgm:pt modelId="{C15E269F-99C5-4914-9C96-06FE5872CCA5}" type="pres">
      <dgm:prSet presAssocID="{8A9397F3-4076-4526-A0E5-916F32F51E97}" presName="iconRect" presStyleLbl="node1" presStyleIdx="2"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34E2C1F1-9418-4B90-8D58-9CCFADA65C27}" type="pres">
      <dgm:prSet presAssocID="{8A9397F3-4076-4526-A0E5-916F32F51E97}" presName="spaceRect" presStyleCnt="0"/>
      <dgm:spPr/>
    </dgm:pt>
    <dgm:pt modelId="{880A7885-D209-4A48-B978-CB25B1CF0353}" type="pres">
      <dgm:prSet presAssocID="{8A9397F3-4076-4526-A0E5-916F32F51E97}" presName="textRect" presStyleLbl="revTx" presStyleIdx="2" presStyleCnt="4">
        <dgm:presLayoutVars>
          <dgm:chMax val="1"/>
          <dgm:chPref val="1"/>
        </dgm:presLayoutVars>
      </dgm:prSet>
      <dgm:spPr/>
    </dgm:pt>
    <dgm:pt modelId="{24376351-360A-4584-B5D8-DA6E0DD43C85}" type="pres">
      <dgm:prSet presAssocID="{D352B908-6681-4CD3-AADD-521DD5663134}" presName="sibTrans" presStyleLbl="sibTrans2D1" presStyleIdx="0" presStyleCnt="0"/>
      <dgm:spPr/>
    </dgm:pt>
    <dgm:pt modelId="{625D98C5-7E63-4D28-9CC2-725079CA44A4}" type="pres">
      <dgm:prSet presAssocID="{462C678C-95A0-4834-AC8E-B9814C152FF0}" presName="compNode" presStyleCnt="0"/>
      <dgm:spPr/>
    </dgm:pt>
    <dgm:pt modelId="{BFB11D9F-B9D5-4D91-A6E2-694AFFF9AE29}" type="pres">
      <dgm:prSet presAssocID="{462C678C-95A0-4834-AC8E-B9814C152FF0}" presName="iconBgRect" presStyleLbl="bgShp" presStyleIdx="3" presStyleCnt="4"/>
      <dgm:spPr/>
    </dgm:pt>
    <dgm:pt modelId="{67B2C37D-9EDB-432C-8C55-DB03CE6DCB92}" type="pres">
      <dgm:prSet presAssocID="{462C678C-95A0-4834-AC8E-B9814C152FF0}" presName="iconRect" presStyleLbl="node1" presStyleIdx="3"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ight Bulb and Gear"/>
        </a:ext>
      </dgm:extLst>
    </dgm:pt>
    <dgm:pt modelId="{3F55A030-691D-477D-BE8D-6CC172A4F9DB}" type="pres">
      <dgm:prSet presAssocID="{462C678C-95A0-4834-AC8E-B9814C152FF0}" presName="spaceRect" presStyleCnt="0"/>
      <dgm:spPr/>
    </dgm:pt>
    <dgm:pt modelId="{948CA349-8E85-459F-975A-CA987932E36A}" type="pres">
      <dgm:prSet presAssocID="{462C678C-95A0-4834-AC8E-B9814C152FF0}" presName="textRect" presStyleLbl="revTx" presStyleIdx="3" presStyleCnt="4">
        <dgm:presLayoutVars>
          <dgm:chMax val="1"/>
          <dgm:chPref val="1"/>
        </dgm:presLayoutVars>
      </dgm:prSet>
      <dgm:spPr/>
    </dgm:pt>
  </dgm:ptLst>
  <dgm:cxnLst>
    <dgm:cxn modelId="{DB00910C-4403-40E8-A640-05B64B1CD726}" type="presOf" srcId="{D352B908-6681-4CD3-AADD-521DD5663134}" destId="{24376351-360A-4584-B5D8-DA6E0DD43C85}" srcOrd="0" destOrd="0" presId="urn:microsoft.com/office/officeart/2018/2/layout/IconCircleList"/>
    <dgm:cxn modelId="{0F523F0D-22CB-49C1-B729-6B94A79059BE}" type="presOf" srcId="{FBA2A4BD-BB96-4509-A28F-94FA5A31F694}" destId="{037FDEED-03D5-4219-9233-D0061C50A63A}" srcOrd="0" destOrd="0" presId="urn:microsoft.com/office/officeart/2018/2/layout/IconCircleList"/>
    <dgm:cxn modelId="{0407A127-58B2-4917-AD27-CDB1A20357CF}" srcId="{FBA2A4BD-BB96-4509-A28F-94FA5A31F694}" destId="{00DB598A-06DB-4FB0-B98E-B0073B10AE44}" srcOrd="0" destOrd="0" parTransId="{36043FC4-9FB6-43A7-89F6-3200CD5ED6F7}" sibTransId="{82D440A1-A1E4-4DE5-BE6C-F15918A39767}"/>
    <dgm:cxn modelId="{17FA7429-650E-40A0-A6AF-A8D4502292BE}" type="presOf" srcId="{82D440A1-A1E4-4DE5-BE6C-F15918A39767}" destId="{4CF74326-2579-4F5C-8EA2-B31F0C482A8A}" srcOrd="0" destOrd="0" presId="urn:microsoft.com/office/officeart/2018/2/layout/IconCircleList"/>
    <dgm:cxn modelId="{6FC5D12C-089B-4BF2-832F-40A6704F7D6B}" type="presOf" srcId="{8A9397F3-4076-4526-A0E5-916F32F51E97}" destId="{880A7885-D209-4A48-B978-CB25B1CF0353}" srcOrd="0" destOrd="0" presId="urn:microsoft.com/office/officeart/2018/2/layout/IconCircleList"/>
    <dgm:cxn modelId="{9122557D-0B5E-4331-8CBF-870CD9978A5C}" type="presOf" srcId="{462C678C-95A0-4834-AC8E-B9814C152FF0}" destId="{948CA349-8E85-459F-975A-CA987932E36A}" srcOrd="0" destOrd="0" presId="urn:microsoft.com/office/officeart/2018/2/layout/IconCircleList"/>
    <dgm:cxn modelId="{98D0B8A3-467F-4DB4-88BB-688458E91210}" srcId="{FBA2A4BD-BB96-4509-A28F-94FA5A31F694}" destId="{1CE134F1-0636-40E2-B134-7B32C20C5E0A}" srcOrd="1" destOrd="0" parTransId="{3643189A-733E-4DEE-802B-BC9AB21B142B}" sibTransId="{0BD37F60-8920-4185-868F-BF39C1FD7564}"/>
    <dgm:cxn modelId="{AC65E4B9-89C4-4C32-88F8-FEEC8D15B90E}" srcId="{FBA2A4BD-BB96-4509-A28F-94FA5A31F694}" destId="{462C678C-95A0-4834-AC8E-B9814C152FF0}" srcOrd="3" destOrd="0" parTransId="{B5D784DC-A76F-4D2E-B17C-0F93A5F1B027}" sibTransId="{9B1C71BA-40C6-4F6B-9E7D-0EFB14C344CF}"/>
    <dgm:cxn modelId="{7983D9BF-5AB8-4ADC-8AB6-BE49BA06A2F0}" type="presOf" srcId="{00DB598A-06DB-4FB0-B98E-B0073B10AE44}" destId="{A5DFABDB-2F08-4DED-90A4-25D31AA9FB47}" srcOrd="0" destOrd="0" presId="urn:microsoft.com/office/officeart/2018/2/layout/IconCircleList"/>
    <dgm:cxn modelId="{9AE599E4-4403-4ADF-83DC-438223763D31}" srcId="{FBA2A4BD-BB96-4509-A28F-94FA5A31F694}" destId="{8A9397F3-4076-4526-A0E5-916F32F51E97}" srcOrd="2" destOrd="0" parTransId="{94D927CD-6E21-4E73-B263-129D6F4CA64F}" sibTransId="{D352B908-6681-4CD3-AADD-521DD5663134}"/>
    <dgm:cxn modelId="{E6A9F3E8-865C-4B08-8DA1-D17BBE0CB32F}" type="presOf" srcId="{0BD37F60-8920-4185-868F-BF39C1FD7564}" destId="{77F56553-1896-4A5B-9633-E62F6A049E7F}" srcOrd="0" destOrd="0" presId="urn:microsoft.com/office/officeart/2018/2/layout/IconCircleList"/>
    <dgm:cxn modelId="{22EF2AEE-B245-40BC-899E-BBE80B71A4A6}" type="presOf" srcId="{1CE134F1-0636-40E2-B134-7B32C20C5E0A}" destId="{EE6A1BC2-64CE-4326-AB9B-BD796615B0C1}" srcOrd="0" destOrd="0" presId="urn:microsoft.com/office/officeart/2018/2/layout/IconCircleList"/>
    <dgm:cxn modelId="{62958BFF-2C9A-4FC7-867B-3CFC29960305}" type="presParOf" srcId="{037FDEED-03D5-4219-9233-D0061C50A63A}" destId="{BA5FE673-F246-4BBE-8379-CDA416E707C7}" srcOrd="0" destOrd="0" presId="urn:microsoft.com/office/officeart/2018/2/layout/IconCircleList"/>
    <dgm:cxn modelId="{B69D832F-E819-4A63-A3DE-D3256F65898F}" type="presParOf" srcId="{BA5FE673-F246-4BBE-8379-CDA416E707C7}" destId="{A87F830A-B79F-431C-90A8-052666B7B52F}" srcOrd="0" destOrd="0" presId="urn:microsoft.com/office/officeart/2018/2/layout/IconCircleList"/>
    <dgm:cxn modelId="{E7B725F0-796D-40DB-B4DE-80E21FDAB42E}" type="presParOf" srcId="{A87F830A-B79F-431C-90A8-052666B7B52F}" destId="{33BA70C8-3E22-4669-97F4-6636A21D3DAB}" srcOrd="0" destOrd="0" presId="urn:microsoft.com/office/officeart/2018/2/layout/IconCircleList"/>
    <dgm:cxn modelId="{4126417A-6C80-4977-8303-6A7B3F0316C7}" type="presParOf" srcId="{A87F830A-B79F-431C-90A8-052666B7B52F}" destId="{D3F9A2EA-3128-4D86-909A-617E0221F689}" srcOrd="1" destOrd="0" presId="urn:microsoft.com/office/officeart/2018/2/layout/IconCircleList"/>
    <dgm:cxn modelId="{7BD57F3C-A2B4-4B06-A01F-F7B80CDF7B54}" type="presParOf" srcId="{A87F830A-B79F-431C-90A8-052666B7B52F}" destId="{02FBA152-7BE4-485B-ACEA-D2792C3DC09A}" srcOrd="2" destOrd="0" presId="urn:microsoft.com/office/officeart/2018/2/layout/IconCircleList"/>
    <dgm:cxn modelId="{274D72B2-8150-4A45-9F89-A62B84F9BAA2}" type="presParOf" srcId="{A87F830A-B79F-431C-90A8-052666B7B52F}" destId="{A5DFABDB-2F08-4DED-90A4-25D31AA9FB47}" srcOrd="3" destOrd="0" presId="urn:microsoft.com/office/officeart/2018/2/layout/IconCircleList"/>
    <dgm:cxn modelId="{46457A9C-1AB6-44E1-9783-367C63276DC7}" type="presParOf" srcId="{BA5FE673-F246-4BBE-8379-CDA416E707C7}" destId="{4CF74326-2579-4F5C-8EA2-B31F0C482A8A}" srcOrd="1" destOrd="0" presId="urn:microsoft.com/office/officeart/2018/2/layout/IconCircleList"/>
    <dgm:cxn modelId="{33C46F31-8B1B-4D0A-8FF2-A9C3A64D4AB2}" type="presParOf" srcId="{BA5FE673-F246-4BBE-8379-CDA416E707C7}" destId="{AC232F1C-01ED-4EAE-82B6-30993A29CE2E}" srcOrd="2" destOrd="0" presId="urn:microsoft.com/office/officeart/2018/2/layout/IconCircleList"/>
    <dgm:cxn modelId="{F5391897-8F69-4821-AFB6-DC9735DED93D}" type="presParOf" srcId="{AC232F1C-01ED-4EAE-82B6-30993A29CE2E}" destId="{EA395669-9BF5-409E-9CD9-4A0AEF3997FB}" srcOrd="0" destOrd="0" presId="urn:microsoft.com/office/officeart/2018/2/layout/IconCircleList"/>
    <dgm:cxn modelId="{F2207049-61F3-4151-8C48-A7A77BDB4FAC}" type="presParOf" srcId="{AC232F1C-01ED-4EAE-82B6-30993A29CE2E}" destId="{A636C5F1-B78F-4757-9227-FB5026C45838}" srcOrd="1" destOrd="0" presId="urn:microsoft.com/office/officeart/2018/2/layout/IconCircleList"/>
    <dgm:cxn modelId="{C0F69870-2F15-4639-A363-A61A868D87DD}" type="presParOf" srcId="{AC232F1C-01ED-4EAE-82B6-30993A29CE2E}" destId="{7F8D38D4-AF79-41D4-A3E6-9EB9B76A1E41}" srcOrd="2" destOrd="0" presId="urn:microsoft.com/office/officeart/2018/2/layout/IconCircleList"/>
    <dgm:cxn modelId="{72BA962B-EF7E-4818-BFDC-5F12D3966A89}" type="presParOf" srcId="{AC232F1C-01ED-4EAE-82B6-30993A29CE2E}" destId="{EE6A1BC2-64CE-4326-AB9B-BD796615B0C1}" srcOrd="3" destOrd="0" presId="urn:microsoft.com/office/officeart/2018/2/layout/IconCircleList"/>
    <dgm:cxn modelId="{E4EA682A-7386-4955-998C-5F332B707BDD}" type="presParOf" srcId="{BA5FE673-F246-4BBE-8379-CDA416E707C7}" destId="{77F56553-1896-4A5B-9633-E62F6A049E7F}" srcOrd="3" destOrd="0" presId="urn:microsoft.com/office/officeart/2018/2/layout/IconCircleList"/>
    <dgm:cxn modelId="{0C24B42F-FE4E-4EA9-992C-CB8BD44BAD53}" type="presParOf" srcId="{BA5FE673-F246-4BBE-8379-CDA416E707C7}" destId="{AA5D0682-7FDF-46B9-B698-A0DC6410C09D}" srcOrd="4" destOrd="0" presId="urn:microsoft.com/office/officeart/2018/2/layout/IconCircleList"/>
    <dgm:cxn modelId="{D15CA632-E3E0-4718-A323-BB8972210935}" type="presParOf" srcId="{AA5D0682-7FDF-46B9-B698-A0DC6410C09D}" destId="{9690C0ED-7D91-4BE8-8F82-917AC93A8925}" srcOrd="0" destOrd="0" presId="urn:microsoft.com/office/officeart/2018/2/layout/IconCircleList"/>
    <dgm:cxn modelId="{CBA5499F-3E94-42AC-9C6B-99EE3E7FFE16}" type="presParOf" srcId="{AA5D0682-7FDF-46B9-B698-A0DC6410C09D}" destId="{C15E269F-99C5-4914-9C96-06FE5872CCA5}" srcOrd="1" destOrd="0" presId="urn:microsoft.com/office/officeart/2018/2/layout/IconCircleList"/>
    <dgm:cxn modelId="{C2A46A40-6730-46B2-BB98-B67C7B4797E2}" type="presParOf" srcId="{AA5D0682-7FDF-46B9-B698-A0DC6410C09D}" destId="{34E2C1F1-9418-4B90-8D58-9CCFADA65C27}" srcOrd="2" destOrd="0" presId="urn:microsoft.com/office/officeart/2018/2/layout/IconCircleList"/>
    <dgm:cxn modelId="{9A06A085-DC2A-4711-9BFA-B69C0701A975}" type="presParOf" srcId="{AA5D0682-7FDF-46B9-B698-A0DC6410C09D}" destId="{880A7885-D209-4A48-B978-CB25B1CF0353}" srcOrd="3" destOrd="0" presId="urn:microsoft.com/office/officeart/2018/2/layout/IconCircleList"/>
    <dgm:cxn modelId="{D9219DF5-8EF9-4F4B-BE4F-82DB555D3DBC}" type="presParOf" srcId="{BA5FE673-F246-4BBE-8379-CDA416E707C7}" destId="{24376351-360A-4584-B5D8-DA6E0DD43C85}" srcOrd="5" destOrd="0" presId="urn:microsoft.com/office/officeart/2018/2/layout/IconCircleList"/>
    <dgm:cxn modelId="{6ACFEDFB-8423-45DF-9C96-E6D02C95B598}" type="presParOf" srcId="{BA5FE673-F246-4BBE-8379-CDA416E707C7}" destId="{625D98C5-7E63-4D28-9CC2-725079CA44A4}" srcOrd="6" destOrd="0" presId="urn:microsoft.com/office/officeart/2018/2/layout/IconCircleList"/>
    <dgm:cxn modelId="{C795FFC8-C75B-4810-9539-98CDB49A1F00}" type="presParOf" srcId="{625D98C5-7E63-4D28-9CC2-725079CA44A4}" destId="{BFB11D9F-B9D5-4D91-A6E2-694AFFF9AE29}" srcOrd="0" destOrd="0" presId="urn:microsoft.com/office/officeart/2018/2/layout/IconCircleList"/>
    <dgm:cxn modelId="{A01E05B1-5185-4F71-8C27-A8C530EA26CB}" type="presParOf" srcId="{625D98C5-7E63-4D28-9CC2-725079CA44A4}" destId="{67B2C37D-9EDB-432C-8C55-DB03CE6DCB92}" srcOrd="1" destOrd="0" presId="urn:microsoft.com/office/officeart/2018/2/layout/IconCircleList"/>
    <dgm:cxn modelId="{DE34C31A-FD9C-44F7-8BA6-3846B09A70B7}" type="presParOf" srcId="{625D98C5-7E63-4D28-9CC2-725079CA44A4}" destId="{3F55A030-691D-477D-BE8D-6CC172A4F9DB}" srcOrd="2" destOrd="0" presId="urn:microsoft.com/office/officeart/2018/2/layout/IconCircleList"/>
    <dgm:cxn modelId="{22D78740-6DA5-4591-B51D-460701AF9B27}" type="presParOf" srcId="{625D98C5-7E63-4D28-9CC2-725079CA44A4}" destId="{948CA349-8E85-459F-975A-CA987932E36A}"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8C1647C-1BE7-4C25-9DA4-BECA82E23324}"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6B97F65-2DE1-40B1-84AC-3FA0F0F4ADFC}">
      <dgm:prSet/>
      <dgm:spPr/>
      <dgm:t>
        <a:bodyPr/>
        <a:lstStyle/>
        <a:p>
          <a:r>
            <a:rPr lang="en-GB" b="1"/>
            <a:t>Having complete control over the machine</a:t>
          </a:r>
          <a:r>
            <a:rPr lang="en-GB"/>
            <a:t>. </a:t>
          </a:r>
          <a:endParaRPr lang="en-US"/>
        </a:p>
      </dgm:t>
    </dgm:pt>
    <dgm:pt modelId="{D0073A5B-5752-4971-A045-0BF2064B67EC}" type="parTrans" cxnId="{198F947A-93B4-4793-962A-BA9D9FCA7694}">
      <dgm:prSet/>
      <dgm:spPr/>
      <dgm:t>
        <a:bodyPr/>
        <a:lstStyle/>
        <a:p>
          <a:endParaRPr lang="en-US"/>
        </a:p>
      </dgm:t>
    </dgm:pt>
    <dgm:pt modelId="{26001EF4-1208-411D-B1EC-754F743BCB96}" type="sibTrans" cxnId="{198F947A-93B4-4793-962A-BA9D9FCA7694}">
      <dgm:prSet/>
      <dgm:spPr/>
      <dgm:t>
        <a:bodyPr/>
        <a:lstStyle/>
        <a:p>
          <a:endParaRPr lang="en-US"/>
        </a:p>
      </dgm:t>
    </dgm:pt>
    <dgm:pt modelId="{E5CC46C1-D8E9-43FC-9B24-4EC6A4F4FF0F}">
      <dgm:prSet/>
      <dgm:spPr/>
      <dgm:t>
        <a:bodyPr/>
        <a:lstStyle/>
        <a:p>
          <a:r>
            <a:rPr lang="en-GB" b="1"/>
            <a:t>Scope of Research</a:t>
          </a:r>
          <a:r>
            <a:rPr lang="en-GB"/>
            <a:t>.</a:t>
          </a:r>
          <a:endParaRPr lang="en-US"/>
        </a:p>
      </dgm:t>
    </dgm:pt>
    <dgm:pt modelId="{732F9D97-0040-4DCE-9008-F750881A3FA7}" type="parTrans" cxnId="{2A51B421-DDA3-4772-A760-78D8E28343AF}">
      <dgm:prSet/>
      <dgm:spPr/>
      <dgm:t>
        <a:bodyPr/>
        <a:lstStyle/>
        <a:p>
          <a:endParaRPr lang="en-US"/>
        </a:p>
      </dgm:t>
    </dgm:pt>
    <dgm:pt modelId="{DA3F48F5-3FD8-4744-92C8-D73C3B1E4DF7}" type="sibTrans" cxnId="{2A51B421-DDA3-4772-A760-78D8E28343AF}">
      <dgm:prSet/>
      <dgm:spPr/>
      <dgm:t>
        <a:bodyPr/>
        <a:lstStyle/>
        <a:p>
          <a:endParaRPr lang="en-US"/>
        </a:p>
      </dgm:t>
    </dgm:pt>
    <dgm:pt modelId="{61BE108F-CD94-4A36-9DAC-B0988323A703}">
      <dgm:prSet/>
      <dgm:spPr/>
      <dgm:t>
        <a:bodyPr/>
        <a:lstStyle/>
        <a:p>
          <a:r>
            <a:rPr lang="en-GB" b="1"/>
            <a:t>To make other understand it's working.</a:t>
          </a:r>
          <a:endParaRPr lang="en-US"/>
        </a:p>
      </dgm:t>
    </dgm:pt>
    <dgm:pt modelId="{837AA033-DE00-4CDE-BC5A-9F797C174AAA}" type="parTrans" cxnId="{80905C83-3CB8-46CF-8B3A-01B7DA47B972}">
      <dgm:prSet/>
      <dgm:spPr/>
      <dgm:t>
        <a:bodyPr/>
        <a:lstStyle/>
        <a:p>
          <a:endParaRPr lang="en-US"/>
        </a:p>
      </dgm:t>
    </dgm:pt>
    <dgm:pt modelId="{54429E7D-A65E-4BD0-A740-B62CA5E6809B}" type="sibTrans" cxnId="{80905C83-3CB8-46CF-8B3A-01B7DA47B972}">
      <dgm:prSet/>
      <dgm:spPr/>
      <dgm:t>
        <a:bodyPr/>
        <a:lstStyle/>
        <a:p>
          <a:endParaRPr lang="en-US"/>
        </a:p>
      </dgm:t>
    </dgm:pt>
    <dgm:pt modelId="{7B4413AE-D8EE-4C9C-B9CA-8A2F7DAD3F17}" type="pres">
      <dgm:prSet presAssocID="{98C1647C-1BE7-4C25-9DA4-BECA82E23324}" presName="root" presStyleCnt="0">
        <dgm:presLayoutVars>
          <dgm:dir/>
          <dgm:resizeHandles val="exact"/>
        </dgm:presLayoutVars>
      </dgm:prSet>
      <dgm:spPr/>
    </dgm:pt>
    <dgm:pt modelId="{03BE5BDE-A4F6-4E3F-83E0-1EE440D77C5D}" type="pres">
      <dgm:prSet presAssocID="{46B97F65-2DE1-40B1-84AC-3FA0F0F4ADFC}" presName="compNode" presStyleCnt="0"/>
      <dgm:spPr/>
    </dgm:pt>
    <dgm:pt modelId="{0458AB23-45FB-45C3-A1EF-006EC7C38CDE}" type="pres">
      <dgm:prSet presAssocID="{46B97F65-2DE1-40B1-84AC-3FA0F0F4ADF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C5E0BB1F-4BA9-490E-9EC0-DC359943C92D}" type="pres">
      <dgm:prSet presAssocID="{46B97F65-2DE1-40B1-84AC-3FA0F0F4ADFC}" presName="spaceRect" presStyleCnt="0"/>
      <dgm:spPr/>
    </dgm:pt>
    <dgm:pt modelId="{1FCC4837-0286-49EC-9B33-B309218F4EFE}" type="pres">
      <dgm:prSet presAssocID="{46B97F65-2DE1-40B1-84AC-3FA0F0F4ADFC}" presName="textRect" presStyleLbl="revTx" presStyleIdx="0" presStyleCnt="3">
        <dgm:presLayoutVars>
          <dgm:chMax val="1"/>
          <dgm:chPref val="1"/>
        </dgm:presLayoutVars>
      </dgm:prSet>
      <dgm:spPr/>
    </dgm:pt>
    <dgm:pt modelId="{7812A9C4-6F9C-475B-A9DF-D881B4CF4E24}" type="pres">
      <dgm:prSet presAssocID="{26001EF4-1208-411D-B1EC-754F743BCB96}" presName="sibTrans" presStyleCnt="0"/>
      <dgm:spPr/>
    </dgm:pt>
    <dgm:pt modelId="{366DAB2E-E7EA-4F66-B0A2-5D9A4B21485F}" type="pres">
      <dgm:prSet presAssocID="{E5CC46C1-D8E9-43FC-9B24-4EC6A4F4FF0F}" presName="compNode" presStyleCnt="0"/>
      <dgm:spPr/>
    </dgm:pt>
    <dgm:pt modelId="{C1804BBE-57E0-4A0B-B9B0-D4B649BA40B9}" type="pres">
      <dgm:prSet presAssocID="{E5CC46C1-D8E9-43FC-9B24-4EC6A4F4FF0F}"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heatre"/>
        </a:ext>
      </dgm:extLst>
    </dgm:pt>
    <dgm:pt modelId="{318DB34C-D825-4BD2-9371-011E15828172}" type="pres">
      <dgm:prSet presAssocID="{E5CC46C1-D8E9-43FC-9B24-4EC6A4F4FF0F}" presName="spaceRect" presStyleCnt="0"/>
      <dgm:spPr/>
    </dgm:pt>
    <dgm:pt modelId="{596709BC-EE35-452C-8BB6-D200CD55E8F4}" type="pres">
      <dgm:prSet presAssocID="{E5CC46C1-D8E9-43FC-9B24-4EC6A4F4FF0F}" presName="textRect" presStyleLbl="revTx" presStyleIdx="1" presStyleCnt="3">
        <dgm:presLayoutVars>
          <dgm:chMax val="1"/>
          <dgm:chPref val="1"/>
        </dgm:presLayoutVars>
      </dgm:prSet>
      <dgm:spPr/>
    </dgm:pt>
    <dgm:pt modelId="{1D1E607E-4399-4016-9AF2-64E6A36003AA}" type="pres">
      <dgm:prSet presAssocID="{DA3F48F5-3FD8-4744-92C8-D73C3B1E4DF7}" presName="sibTrans" presStyleCnt="0"/>
      <dgm:spPr/>
    </dgm:pt>
    <dgm:pt modelId="{86D0AFA0-F207-40AE-AD06-8B6B87EDE148}" type="pres">
      <dgm:prSet presAssocID="{61BE108F-CD94-4A36-9DAC-B0988323A703}" presName="compNode" presStyleCnt="0"/>
      <dgm:spPr/>
    </dgm:pt>
    <dgm:pt modelId="{3DEDFD90-8E62-4258-84D5-3352EDEBB1A9}" type="pres">
      <dgm:prSet presAssocID="{61BE108F-CD94-4A36-9DAC-B0988323A70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assroom"/>
        </a:ext>
      </dgm:extLst>
    </dgm:pt>
    <dgm:pt modelId="{1F8B7BD3-1BB5-40F8-8195-0488D6DC1749}" type="pres">
      <dgm:prSet presAssocID="{61BE108F-CD94-4A36-9DAC-B0988323A703}" presName="spaceRect" presStyleCnt="0"/>
      <dgm:spPr/>
    </dgm:pt>
    <dgm:pt modelId="{D90A6EA2-04E1-4BEB-8623-D472F4104640}" type="pres">
      <dgm:prSet presAssocID="{61BE108F-CD94-4A36-9DAC-B0988323A703}" presName="textRect" presStyleLbl="revTx" presStyleIdx="2" presStyleCnt="3">
        <dgm:presLayoutVars>
          <dgm:chMax val="1"/>
          <dgm:chPref val="1"/>
        </dgm:presLayoutVars>
      </dgm:prSet>
      <dgm:spPr/>
    </dgm:pt>
  </dgm:ptLst>
  <dgm:cxnLst>
    <dgm:cxn modelId="{A676ED01-391D-4907-9758-2CE499B6F7AE}" type="presOf" srcId="{46B97F65-2DE1-40B1-84AC-3FA0F0F4ADFC}" destId="{1FCC4837-0286-49EC-9B33-B309218F4EFE}" srcOrd="0" destOrd="0" presId="urn:microsoft.com/office/officeart/2018/2/layout/IconLabelList"/>
    <dgm:cxn modelId="{2A51B421-DDA3-4772-A760-78D8E28343AF}" srcId="{98C1647C-1BE7-4C25-9DA4-BECA82E23324}" destId="{E5CC46C1-D8E9-43FC-9B24-4EC6A4F4FF0F}" srcOrd="1" destOrd="0" parTransId="{732F9D97-0040-4DCE-9008-F750881A3FA7}" sibTransId="{DA3F48F5-3FD8-4744-92C8-D73C3B1E4DF7}"/>
    <dgm:cxn modelId="{B3707950-2769-4FDD-BC26-4C3E5506F4C5}" type="presOf" srcId="{E5CC46C1-D8E9-43FC-9B24-4EC6A4F4FF0F}" destId="{596709BC-EE35-452C-8BB6-D200CD55E8F4}" srcOrd="0" destOrd="0" presId="urn:microsoft.com/office/officeart/2018/2/layout/IconLabelList"/>
    <dgm:cxn modelId="{198F947A-93B4-4793-962A-BA9D9FCA7694}" srcId="{98C1647C-1BE7-4C25-9DA4-BECA82E23324}" destId="{46B97F65-2DE1-40B1-84AC-3FA0F0F4ADFC}" srcOrd="0" destOrd="0" parTransId="{D0073A5B-5752-4971-A045-0BF2064B67EC}" sibTransId="{26001EF4-1208-411D-B1EC-754F743BCB96}"/>
    <dgm:cxn modelId="{80905C83-3CB8-46CF-8B3A-01B7DA47B972}" srcId="{98C1647C-1BE7-4C25-9DA4-BECA82E23324}" destId="{61BE108F-CD94-4A36-9DAC-B0988323A703}" srcOrd="2" destOrd="0" parTransId="{837AA033-DE00-4CDE-BC5A-9F797C174AAA}" sibTransId="{54429E7D-A65E-4BD0-A740-B62CA5E6809B}"/>
    <dgm:cxn modelId="{7A7C8193-753E-4130-B71E-FC68B485C92A}" type="presOf" srcId="{61BE108F-CD94-4A36-9DAC-B0988323A703}" destId="{D90A6EA2-04E1-4BEB-8623-D472F4104640}" srcOrd="0" destOrd="0" presId="urn:microsoft.com/office/officeart/2018/2/layout/IconLabelList"/>
    <dgm:cxn modelId="{BA366CA1-8764-4DD2-840F-B3AA67F78EBE}" type="presOf" srcId="{98C1647C-1BE7-4C25-9DA4-BECA82E23324}" destId="{7B4413AE-D8EE-4C9C-B9CA-8A2F7DAD3F17}" srcOrd="0" destOrd="0" presId="urn:microsoft.com/office/officeart/2018/2/layout/IconLabelList"/>
    <dgm:cxn modelId="{9CB2952E-40B1-4FC6-8DC4-544FDC61B10B}" type="presParOf" srcId="{7B4413AE-D8EE-4C9C-B9CA-8A2F7DAD3F17}" destId="{03BE5BDE-A4F6-4E3F-83E0-1EE440D77C5D}" srcOrd="0" destOrd="0" presId="urn:microsoft.com/office/officeart/2018/2/layout/IconLabelList"/>
    <dgm:cxn modelId="{8A1D3A14-9663-43B8-86ED-6C9D2AFB7356}" type="presParOf" srcId="{03BE5BDE-A4F6-4E3F-83E0-1EE440D77C5D}" destId="{0458AB23-45FB-45C3-A1EF-006EC7C38CDE}" srcOrd="0" destOrd="0" presId="urn:microsoft.com/office/officeart/2018/2/layout/IconLabelList"/>
    <dgm:cxn modelId="{AC2AFD07-F7B2-44F9-9980-6A8391525605}" type="presParOf" srcId="{03BE5BDE-A4F6-4E3F-83E0-1EE440D77C5D}" destId="{C5E0BB1F-4BA9-490E-9EC0-DC359943C92D}" srcOrd="1" destOrd="0" presId="urn:microsoft.com/office/officeart/2018/2/layout/IconLabelList"/>
    <dgm:cxn modelId="{1BF5FB29-430B-4584-B2A5-F6897E671BF7}" type="presParOf" srcId="{03BE5BDE-A4F6-4E3F-83E0-1EE440D77C5D}" destId="{1FCC4837-0286-49EC-9B33-B309218F4EFE}" srcOrd="2" destOrd="0" presId="urn:microsoft.com/office/officeart/2018/2/layout/IconLabelList"/>
    <dgm:cxn modelId="{3FFBAE56-712D-4C8E-91BF-35311DDAC8B8}" type="presParOf" srcId="{7B4413AE-D8EE-4C9C-B9CA-8A2F7DAD3F17}" destId="{7812A9C4-6F9C-475B-A9DF-D881B4CF4E24}" srcOrd="1" destOrd="0" presId="urn:microsoft.com/office/officeart/2018/2/layout/IconLabelList"/>
    <dgm:cxn modelId="{AE6A48CB-F7AF-4747-B691-79E953D1BC0C}" type="presParOf" srcId="{7B4413AE-D8EE-4C9C-B9CA-8A2F7DAD3F17}" destId="{366DAB2E-E7EA-4F66-B0A2-5D9A4B21485F}" srcOrd="2" destOrd="0" presId="urn:microsoft.com/office/officeart/2018/2/layout/IconLabelList"/>
    <dgm:cxn modelId="{AC229AE4-3193-43AD-9F14-5868C0A812AA}" type="presParOf" srcId="{366DAB2E-E7EA-4F66-B0A2-5D9A4B21485F}" destId="{C1804BBE-57E0-4A0B-B9B0-D4B649BA40B9}" srcOrd="0" destOrd="0" presId="urn:microsoft.com/office/officeart/2018/2/layout/IconLabelList"/>
    <dgm:cxn modelId="{C7A7B684-9A78-474E-BD81-117D0DC32F0A}" type="presParOf" srcId="{366DAB2E-E7EA-4F66-B0A2-5D9A4B21485F}" destId="{318DB34C-D825-4BD2-9371-011E15828172}" srcOrd="1" destOrd="0" presId="urn:microsoft.com/office/officeart/2018/2/layout/IconLabelList"/>
    <dgm:cxn modelId="{78C89F11-A56E-40F9-AE5D-D0B9ABD8B86D}" type="presParOf" srcId="{366DAB2E-E7EA-4F66-B0A2-5D9A4B21485F}" destId="{596709BC-EE35-452C-8BB6-D200CD55E8F4}" srcOrd="2" destOrd="0" presId="urn:microsoft.com/office/officeart/2018/2/layout/IconLabelList"/>
    <dgm:cxn modelId="{07CB8399-D711-48B4-9492-D44C2B5DFBD3}" type="presParOf" srcId="{7B4413AE-D8EE-4C9C-B9CA-8A2F7DAD3F17}" destId="{1D1E607E-4399-4016-9AF2-64E6A36003AA}" srcOrd="3" destOrd="0" presId="urn:microsoft.com/office/officeart/2018/2/layout/IconLabelList"/>
    <dgm:cxn modelId="{166B0254-B984-4021-8775-B308A8BB725F}" type="presParOf" srcId="{7B4413AE-D8EE-4C9C-B9CA-8A2F7DAD3F17}" destId="{86D0AFA0-F207-40AE-AD06-8B6B87EDE148}" srcOrd="4" destOrd="0" presId="urn:microsoft.com/office/officeart/2018/2/layout/IconLabelList"/>
    <dgm:cxn modelId="{457E95F6-237D-4C64-B78D-1841FDD94E98}" type="presParOf" srcId="{86D0AFA0-F207-40AE-AD06-8B6B87EDE148}" destId="{3DEDFD90-8E62-4258-84D5-3352EDEBB1A9}" srcOrd="0" destOrd="0" presId="urn:microsoft.com/office/officeart/2018/2/layout/IconLabelList"/>
    <dgm:cxn modelId="{A02D2318-8D88-4530-BE7F-2E8149EFFC18}" type="presParOf" srcId="{86D0AFA0-F207-40AE-AD06-8B6B87EDE148}" destId="{1F8B7BD3-1BB5-40F8-8195-0488D6DC1749}" srcOrd="1" destOrd="0" presId="urn:microsoft.com/office/officeart/2018/2/layout/IconLabelList"/>
    <dgm:cxn modelId="{DBEFCAB1-FAFF-4D07-9785-0CFE1E82B30E}" type="presParOf" srcId="{86D0AFA0-F207-40AE-AD06-8B6B87EDE148}" destId="{D90A6EA2-04E1-4BEB-8623-D472F4104640}"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3B88800-6ECA-4022-831F-D51BE03AEC2D}"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a:lstStyle/>
        <a:p>
          <a:endParaRPr lang="en-US"/>
        </a:p>
      </dgm:t>
    </dgm:pt>
    <dgm:pt modelId="{DB91F67B-F478-4939-98C1-A75B89C49E41}">
      <dgm:prSet/>
      <dgm:spPr/>
      <dgm:t>
        <a:bodyPr/>
        <a:lstStyle/>
        <a:p>
          <a:pPr rtl="0"/>
          <a:r>
            <a:rPr lang="en-GB"/>
            <a:t>The monolithic</a:t>
          </a:r>
          <a:r>
            <a:rPr lang="en-GB">
              <a:latin typeface="Calisto MT" panose="02040603050505030304"/>
            </a:rPr>
            <a:t> operating system</a:t>
          </a:r>
          <a:r>
            <a:rPr lang="en-GB">
              <a:latin typeface="Garamond" panose="020F0302020204030204"/>
            </a:rPr>
            <a:t> is</a:t>
          </a:r>
          <a:r>
            <a:rPr lang="en-GB"/>
            <a:t> a basic software package within which file management, memory management, device management, and method management are directly controlled inside the kernel.</a:t>
          </a:r>
          <a:endParaRPr lang="en-US"/>
        </a:p>
      </dgm:t>
    </dgm:pt>
    <dgm:pt modelId="{696EEFA2-FF09-4737-ACA7-E0F6EC7A6443}" type="parTrans" cxnId="{E3688C40-CC78-479C-98D7-E276B200B959}">
      <dgm:prSet/>
      <dgm:spPr/>
      <dgm:t>
        <a:bodyPr/>
        <a:lstStyle/>
        <a:p>
          <a:endParaRPr lang="en-US"/>
        </a:p>
      </dgm:t>
    </dgm:pt>
    <dgm:pt modelId="{842DFD11-3E65-466D-958F-18CF5844656F}" type="sibTrans" cxnId="{E3688C40-CC78-479C-98D7-E276B200B959}">
      <dgm:prSet phldrT="01" phldr="0"/>
      <dgm:spPr/>
      <dgm:t>
        <a:bodyPr/>
        <a:lstStyle/>
        <a:p>
          <a:r>
            <a:rPr lang="en-US"/>
            <a:t>01</a:t>
          </a:r>
        </a:p>
      </dgm:t>
    </dgm:pt>
    <dgm:pt modelId="{D097C27D-30C4-4E8B-907B-DE8E099B1666}">
      <dgm:prSet/>
      <dgm:spPr/>
      <dgm:t>
        <a:bodyPr/>
        <a:lstStyle/>
        <a:p>
          <a:r>
            <a:rPr lang="en-GB"/>
            <a:t>The kernel will access all the resources given within the system. In monolithic systems, every element of the software package is contained inside the kernel.</a:t>
          </a:r>
          <a:endParaRPr lang="en-US"/>
        </a:p>
      </dgm:t>
    </dgm:pt>
    <dgm:pt modelId="{2190C712-535B-4993-82E3-6E8BD87C092D}" type="parTrans" cxnId="{7207FD98-5A48-499B-8586-4FFB33EF83A7}">
      <dgm:prSet/>
      <dgm:spPr/>
      <dgm:t>
        <a:bodyPr/>
        <a:lstStyle/>
        <a:p>
          <a:endParaRPr lang="en-US"/>
        </a:p>
      </dgm:t>
    </dgm:pt>
    <dgm:pt modelId="{E7C4199F-2254-40BE-850A-BF1C9AEF1319}" type="sibTrans" cxnId="{7207FD98-5A48-499B-8586-4FFB33EF83A7}">
      <dgm:prSet phldrT="02" phldr="0"/>
      <dgm:spPr/>
      <dgm:t>
        <a:bodyPr/>
        <a:lstStyle/>
        <a:p>
          <a:r>
            <a:rPr lang="en-US"/>
            <a:t>02</a:t>
          </a:r>
        </a:p>
      </dgm:t>
    </dgm:pt>
    <dgm:pt modelId="{B00460C2-5C49-457D-87B5-1D95E77533D5}">
      <dgm:prSet/>
      <dgm:spPr/>
      <dgm:t>
        <a:bodyPr/>
        <a:lstStyle/>
        <a:p>
          <a:pPr rtl="0"/>
          <a:r>
            <a:rPr lang="en-GB"/>
            <a:t>Monolithic kernel</a:t>
          </a:r>
          <a:r>
            <a:rPr lang="en-GB">
              <a:latin typeface="Garamond" panose="020F0302020204030204"/>
            </a:rPr>
            <a:t> </a:t>
          </a:r>
          <a:r>
            <a:rPr lang="en-GB">
              <a:latin typeface="Calisto MT" panose="02040603050505030304"/>
            </a:rPr>
            <a:t>has two parts kernel space and user space, both parts communicate with each other through IPC.</a:t>
          </a:r>
          <a:endParaRPr lang="en-US"/>
        </a:p>
      </dgm:t>
    </dgm:pt>
    <dgm:pt modelId="{EAF08041-4450-44E5-B7C4-5E848E73E72D}" type="parTrans" cxnId="{EF7F9849-0108-4CCD-93F6-4444D020909B}">
      <dgm:prSet/>
      <dgm:spPr/>
      <dgm:t>
        <a:bodyPr/>
        <a:lstStyle/>
        <a:p>
          <a:endParaRPr lang="en-US"/>
        </a:p>
      </dgm:t>
    </dgm:pt>
    <dgm:pt modelId="{E4477AC5-D893-4C55-8406-F2338DA92594}" type="sibTrans" cxnId="{EF7F9849-0108-4CCD-93F6-4444D020909B}">
      <dgm:prSet phldrT="03" phldr="0"/>
      <dgm:spPr/>
      <dgm:t>
        <a:bodyPr/>
        <a:lstStyle/>
        <a:p>
          <a:r>
            <a:rPr lang="en-US"/>
            <a:t>03</a:t>
          </a:r>
        </a:p>
      </dgm:t>
    </dgm:pt>
    <dgm:pt modelId="{F45A6E85-CEFF-4BE9-A7E4-61583A6B7226}">
      <dgm:prSet phldr="0"/>
      <dgm:spPr/>
      <dgm:t>
        <a:bodyPr/>
        <a:lstStyle/>
        <a:p>
          <a:pPr rtl="0"/>
          <a:r>
            <a:rPr lang="en-GB"/>
            <a:t> </a:t>
          </a:r>
          <a:r>
            <a:rPr lang="en-GB">
              <a:latin typeface="Garamond" panose="020F0302020204030204"/>
            </a:rPr>
            <a:t>Major</a:t>
          </a:r>
          <a:r>
            <a:rPr lang="en-GB"/>
            <a:t> advantages of having a monolithic kernel is that it provides CPU scheduling, memory management, file management, and other operating system functions through system calls.</a:t>
          </a:r>
          <a:endParaRPr lang="en-GB">
            <a:latin typeface="Calisto MT" panose="02040603050505030304"/>
          </a:endParaRPr>
        </a:p>
      </dgm:t>
    </dgm:pt>
    <dgm:pt modelId="{CB808905-E6EC-4C63-8CA4-79C520B7F8E4}" type="parTrans" cxnId="{FFC0402D-8968-4F9F-ADCF-8F572EF1264B}">
      <dgm:prSet/>
      <dgm:spPr/>
    </dgm:pt>
    <dgm:pt modelId="{13ADB7C5-52A2-4428-8609-8F7C2ADF6ED1}" type="sibTrans" cxnId="{FFC0402D-8968-4F9F-ADCF-8F572EF1264B}">
      <dgm:prSet phldrT="04" phldr="0"/>
      <dgm:spPr/>
      <dgm:t>
        <a:bodyPr/>
        <a:lstStyle/>
        <a:p>
          <a:r>
            <a:rPr lang="en-GB"/>
            <a:t>04</a:t>
          </a:r>
        </a:p>
      </dgm:t>
    </dgm:pt>
    <dgm:pt modelId="{61860922-5F0F-40A5-BA48-55367A8F826D}" type="pres">
      <dgm:prSet presAssocID="{43B88800-6ECA-4022-831F-D51BE03AEC2D}" presName="Name0" presStyleCnt="0">
        <dgm:presLayoutVars>
          <dgm:animLvl val="lvl"/>
          <dgm:resizeHandles val="exact"/>
        </dgm:presLayoutVars>
      </dgm:prSet>
      <dgm:spPr/>
    </dgm:pt>
    <dgm:pt modelId="{1BD11927-8371-42FA-8422-A802B6BADB3B}" type="pres">
      <dgm:prSet presAssocID="{DB91F67B-F478-4939-98C1-A75B89C49E41}" presName="compositeNode" presStyleCnt="0">
        <dgm:presLayoutVars>
          <dgm:bulletEnabled val="1"/>
        </dgm:presLayoutVars>
      </dgm:prSet>
      <dgm:spPr/>
    </dgm:pt>
    <dgm:pt modelId="{649D561B-11F0-4531-B2B4-53B84249C017}" type="pres">
      <dgm:prSet presAssocID="{DB91F67B-F478-4939-98C1-A75B89C49E41}" presName="bgRect" presStyleLbl="alignNode1" presStyleIdx="0" presStyleCnt="4"/>
      <dgm:spPr/>
    </dgm:pt>
    <dgm:pt modelId="{79036AC2-4D61-4D3D-B486-2E3430C3C20A}" type="pres">
      <dgm:prSet presAssocID="{842DFD11-3E65-466D-958F-18CF5844656F}" presName="sibTransNodeRect" presStyleLbl="alignNode1" presStyleIdx="0" presStyleCnt="4">
        <dgm:presLayoutVars>
          <dgm:chMax val="0"/>
          <dgm:bulletEnabled val="1"/>
        </dgm:presLayoutVars>
      </dgm:prSet>
      <dgm:spPr/>
    </dgm:pt>
    <dgm:pt modelId="{7BCE3E37-89ED-49BD-8337-8D55FE0B4D89}" type="pres">
      <dgm:prSet presAssocID="{DB91F67B-F478-4939-98C1-A75B89C49E41}" presName="nodeRect" presStyleLbl="alignNode1" presStyleIdx="0" presStyleCnt="4">
        <dgm:presLayoutVars>
          <dgm:bulletEnabled val="1"/>
        </dgm:presLayoutVars>
      </dgm:prSet>
      <dgm:spPr/>
    </dgm:pt>
    <dgm:pt modelId="{C0BD8A23-4EFA-4072-B4BC-83C1F748C40E}" type="pres">
      <dgm:prSet presAssocID="{842DFD11-3E65-466D-958F-18CF5844656F}" presName="sibTrans" presStyleCnt="0"/>
      <dgm:spPr/>
    </dgm:pt>
    <dgm:pt modelId="{9F8B86BE-50B3-4830-85E5-C17055FE7F14}" type="pres">
      <dgm:prSet presAssocID="{D097C27D-30C4-4E8B-907B-DE8E099B1666}" presName="compositeNode" presStyleCnt="0">
        <dgm:presLayoutVars>
          <dgm:bulletEnabled val="1"/>
        </dgm:presLayoutVars>
      </dgm:prSet>
      <dgm:spPr/>
    </dgm:pt>
    <dgm:pt modelId="{33C643FB-C2AB-4DCF-A7D4-04D37678BFED}" type="pres">
      <dgm:prSet presAssocID="{D097C27D-30C4-4E8B-907B-DE8E099B1666}" presName="bgRect" presStyleLbl="alignNode1" presStyleIdx="1" presStyleCnt="4"/>
      <dgm:spPr/>
    </dgm:pt>
    <dgm:pt modelId="{28BE5575-CCD6-4672-932B-61DFE1BA94A7}" type="pres">
      <dgm:prSet presAssocID="{E7C4199F-2254-40BE-850A-BF1C9AEF1319}" presName="sibTransNodeRect" presStyleLbl="alignNode1" presStyleIdx="1" presStyleCnt="4">
        <dgm:presLayoutVars>
          <dgm:chMax val="0"/>
          <dgm:bulletEnabled val="1"/>
        </dgm:presLayoutVars>
      </dgm:prSet>
      <dgm:spPr/>
    </dgm:pt>
    <dgm:pt modelId="{A19DD43A-0366-49F5-939C-A7931C611F83}" type="pres">
      <dgm:prSet presAssocID="{D097C27D-30C4-4E8B-907B-DE8E099B1666}" presName="nodeRect" presStyleLbl="alignNode1" presStyleIdx="1" presStyleCnt="4">
        <dgm:presLayoutVars>
          <dgm:bulletEnabled val="1"/>
        </dgm:presLayoutVars>
      </dgm:prSet>
      <dgm:spPr/>
    </dgm:pt>
    <dgm:pt modelId="{36B42D8A-D180-4383-B029-C4B4853E7AA0}" type="pres">
      <dgm:prSet presAssocID="{E7C4199F-2254-40BE-850A-BF1C9AEF1319}" presName="sibTrans" presStyleCnt="0"/>
      <dgm:spPr/>
    </dgm:pt>
    <dgm:pt modelId="{BE879AAE-55B9-45BF-8F7D-EB3B27B0AF5A}" type="pres">
      <dgm:prSet presAssocID="{B00460C2-5C49-457D-87B5-1D95E77533D5}" presName="compositeNode" presStyleCnt="0">
        <dgm:presLayoutVars>
          <dgm:bulletEnabled val="1"/>
        </dgm:presLayoutVars>
      </dgm:prSet>
      <dgm:spPr/>
    </dgm:pt>
    <dgm:pt modelId="{BAE170CF-B644-47CE-8585-A1E060297B73}" type="pres">
      <dgm:prSet presAssocID="{B00460C2-5C49-457D-87B5-1D95E77533D5}" presName="bgRect" presStyleLbl="alignNode1" presStyleIdx="2" presStyleCnt="4"/>
      <dgm:spPr/>
    </dgm:pt>
    <dgm:pt modelId="{3A5160E1-7725-4AFA-B98D-9CE89A456065}" type="pres">
      <dgm:prSet presAssocID="{E4477AC5-D893-4C55-8406-F2338DA92594}" presName="sibTransNodeRect" presStyleLbl="alignNode1" presStyleIdx="2" presStyleCnt="4">
        <dgm:presLayoutVars>
          <dgm:chMax val="0"/>
          <dgm:bulletEnabled val="1"/>
        </dgm:presLayoutVars>
      </dgm:prSet>
      <dgm:spPr/>
    </dgm:pt>
    <dgm:pt modelId="{BB416FFA-44E0-4884-988F-75F62AA56598}" type="pres">
      <dgm:prSet presAssocID="{B00460C2-5C49-457D-87B5-1D95E77533D5}" presName="nodeRect" presStyleLbl="alignNode1" presStyleIdx="2" presStyleCnt="4">
        <dgm:presLayoutVars>
          <dgm:bulletEnabled val="1"/>
        </dgm:presLayoutVars>
      </dgm:prSet>
      <dgm:spPr/>
    </dgm:pt>
    <dgm:pt modelId="{7920EECA-6E9A-4FB0-8F85-7B35CBAEC3B6}" type="pres">
      <dgm:prSet presAssocID="{E4477AC5-D893-4C55-8406-F2338DA92594}" presName="sibTrans" presStyleCnt="0"/>
      <dgm:spPr/>
    </dgm:pt>
    <dgm:pt modelId="{97B3C262-561C-4A77-81BC-64D10AABF497}" type="pres">
      <dgm:prSet presAssocID="{F45A6E85-CEFF-4BE9-A7E4-61583A6B7226}" presName="compositeNode" presStyleCnt="0">
        <dgm:presLayoutVars>
          <dgm:bulletEnabled val="1"/>
        </dgm:presLayoutVars>
      </dgm:prSet>
      <dgm:spPr/>
    </dgm:pt>
    <dgm:pt modelId="{F4D171E7-5398-4AB9-8F4C-BD991479AF27}" type="pres">
      <dgm:prSet presAssocID="{F45A6E85-CEFF-4BE9-A7E4-61583A6B7226}" presName="bgRect" presStyleLbl="alignNode1" presStyleIdx="3" presStyleCnt="4"/>
      <dgm:spPr/>
    </dgm:pt>
    <dgm:pt modelId="{BB19C593-85B3-463B-A286-FD38855CA218}" type="pres">
      <dgm:prSet presAssocID="{13ADB7C5-52A2-4428-8609-8F7C2ADF6ED1}" presName="sibTransNodeRect" presStyleLbl="alignNode1" presStyleIdx="3" presStyleCnt="4">
        <dgm:presLayoutVars>
          <dgm:chMax val="0"/>
          <dgm:bulletEnabled val="1"/>
        </dgm:presLayoutVars>
      </dgm:prSet>
      <dgm:spPr/>
    </dgm:pt>
    <dgm:pt modelId="{52F3D4FB-0DD4-4FA1-A763-CBD4E94F7C0B}" type="pres">
      <dgm:prSet presAssocID="{F45A6E85-CEFF-4BE9-A7E4-61583A6B7226}" presName="nodeRect" presStyleLbl="alignNode1" presStyleIdx="3" presStyleCnt="4">
        <dgm:presLayoutVars>
          <dgm:bulletEnabled val="1"/>
        </dgm:presLayoutVars>
      </dgm:prSet>
      <dgm:spPr/>
    </dgm:pt>
  </dgm:ptLst>
  <dgm:cxnLst>
    <dgm:cxn modelId="{8494160D-DDFB-4086-8A3E-F069574B606D}" type="presOf" srcId="{43B88800-6ECA-4022-831F-D51BE03AEC2D}" destId="{61860922-5F0F-40A5-BA48-55367A8F826D}" srcOrd="0" destOrd="0" presId="urn:microsoft.com/office/officeart/2016/7/layout/LinearBlockProcessNumbered"/>
    <dgm:cxn modelId="{65BFC323-578F-4F3A-8E22-6ABBA7ADB8E5}" type="presOf" srcId="{DB91F67B-F478-4939-98C1-A75B89C49E41}" destId="{649D561B-11F0-4531-B2B4-53B84249C017}" srcOrd="0" destOrd="0" presId="urn:microsoft.com/office/officeart/2016/7/layout/LinearBlockProcessNumbered"/>
    <dgm:cxn modelId="{FFC0402D-8968-4F9F-ADCF-8F572EF1264B}" srcId="{43B88800-6ECA-4022-831F-D51BE03AEC2D}" destId="{F45A6E85-CEFF-4BE9-A7E4-61583A6B7226}" srcOrd="3" destOrd="0" parTransId="{CB808905-E6EC-4C63-8CA4-79C520B7F8E4}" sibTransId="{13ADB7C5-52A2-4428-8609-8F7C2ADF6ED1}"/>
    <dgm:cxn modelId="{4CE9C42D-B7DD-4A86-96FA-EEADEA9E80F0}" type="presOf" srcId="{B00460C2-5C49-457D-87B5-1D95E77533D5}" destId="{BB416FFA-44E0-4884-988F-75F62AA56598}" srcOrd="1" destOrd="0" presId="urn:microsoft.com/office/officeart/2016/7/layout/LinearBlockProcessNumbered"/>
    <dgm:cxn modelId="{D72B3432-B439-4219-8321-850FA2877F97}" type="presOf" srcId="{842DFD11-3E65-466D-958F-18CF5844656F}" destId="{79036AC2-4D61-4D3D-B486-2E3430C3C20A}" srcOrd="0" destOrd="0" presId="urn:microsoft.com/office/officeart/2016/7/layout/LinearBlockProcessNumbered"/>
    <dgm:cxn modelId="{E3688C40-CC78-479C-98D7-E276B200B959}" srcId="{43B88800-6ECA-4022-831F-D51BE03AEC2D}" destId="{DB91F67B-F478-4939-98C1-A75B89C49E41}" srcOrd="0" destOrd="0" parTransId="{696EEFA2-FF09-4737-ACA7-E0F6EC7A6443}" sibTransId="{842DFD11-3E65-466D-958F-18CF5844656F}"/>
    <dgm:cxn modelId="{EF7F9849-0108-4CCD-93F6-4444D020909B}" srcId="{43B88800-6ECA-4022-831F-D51BE03AEC2D}" destId="{B00460C2-5C49-457D-87B5-1D95E77533D5}" srcOrd="2" destOrd="0" parTransId="{EAF08041-4450-44E5-B7C4-5E848E73E72D}" sibTransId="{E4477AC5-D893-4C55-8406-F2338DA92594}"/>
    <dgm:cxn modelId="{39B1294A-6277-4019-9AD0-B8AF285650F7}" type="presOf" srcId="{13ADB7C5-52A2-4428-8609-8F7C2ADF6ED1}" destId="{BB19C593-85B3-463B-A286-FD38855CA218}" srcOrd="0" destOrd="0" presId="urn:microsoft.com/office/officeart/2016/7/layout/LinearBlockProcessNumbered"/>
    <dgm:cxn modelId="{67618753-5D2A-4057-A102-063EEB71EE5E}" type="presOf" srcId="{E4477AC5-D893-4C55-8406-F2338DA92594}" destId="{3A5160E1-7725-4AFA-B98D-9CE89A456065}" srcOrd="0" destOrd="0" presId="urn:microsoft.com/office/officeart/2016/7/layout/LinearBlockProcessNumbered"/>
    <dgm:cxn modelId="{7207FD98-5A48-499B-8586-4FFB33EF83A7}" srcId="{43B88800-6ECA-4022-831F-D51BE03AEC2D}" destId="{D097C27D-30C4-4E8B-907B-DE8E099B1666}" srcOrd="1" destOrd="0" parTransId="{2190C712-535B-4993-82E3-6E8BD87C092D}" sibTransId="{E7C4199F-2254-40BE-850A-BF1C9AEF1319}"/>
    <dgm:cxn modelId="{5E95EB9A-8E19-4556-9E68-090DD43A4C6C}" type="presOf" srcId="{DB91F67B-F478-4939-98C1-A75B89C49E41}" destId="{7BCE3E37-89ED-49BD-8337-8D55FE0B4D89}" srcOrd="1" destOrd="0" presId="urn:microsoft.com/office/officeart/2016/7/layout/LinearBlockProcessNumbered"/>
    <dgm:cxn modelId="{C56A4CA3-48EB-4DD6-BBC9-3D913BB77349}" type="presOf" srcId="{F45A6E85-CEFF-4BE9-A7E4-61583A6B7226}" destId="{F4D171E7-5398-4AB9-8F4C-BD991479AF27}" srcOrd="0" destOrd="0" presId="urn:microsoft.com/office/officeart/2016/7/layout/LinearBlockProcessNumbered"/>
    <dgm:cxn modelId="{B6C273B1-B2C3-40A0-B6E7-B924095331C6}" type="presOf" srcId="{D097C27D-30C4-4E8B-907B-DE8E099B1666}" destId="{A19DD43A-0366-49F5-939C-A7931C611F83}" srcOrd="1" destOrd="0" presId="urn:microsoft.com/office/officeart/2016/7/layout/LinearBlockProcessNumbered"/>
    <dgm:cxn modelId="{5AA2A4CA-7A6B-4641-9E63-D0B78C83C0E0}" type="presOf" srcId="{D097C27D-30C4-4E8B-907B-DE8E099B1666}" destId="{33C643FB-C2AB-4DCF-A7D4-04D37678BFED}" srcOrd="0" destOrd="0" presId="urn:microsoft.com/office/officeart/2016/7/layout/LinearBlockProcessNumbered"/>
    <dgm:cxn modelId="{7475FCCF-C185-49AE-AA2A-F054D0AA1A1B}" type="presOf" srcId="{B00460C2-5C49-457D-87B5-1D95E77533D5}" destId="{BAE170CF-B644-47CE-8585-A1E060297B73}" srcOrd="0" destOrd="0" presId="urn:microsoft.com/office/officeart/2016/7/layout/LinearBlockProcessNumbered"/>
    <dgm:cxn modelId="{F24D7BE0-0B1F-4268-B696-A3879EF0D0A8}" type="presOf" srcId="{E7C4199F-2254-40BE-850A-BF1C9AEF1319}" destId="{28BE5575-CCD6-4672-932B-61DFE1BA94A7}" srcOrd="0" destOrd="0" presId="urn:microsoft.com/office/officeart/2016/7/layout/LinearBlockProcessNumbered"/>
    <dgm:cxn modelId="{53AA6CF4-AF56-48AE-83F2-E1CC8186E4EE}" type="presOf" srcId="{F45A6E85-CEFF-4BE9-A7E4-61583A6B7226}" destId="{52F3D4FB-0DD4-4FA1-A763-CBD4E94F7C0B}" srcOrd="1" destOrd="0" presId="urn:microsoft.com/office/officeart/2016/7/layout/LinearBlockProcessNumbered"/>
    <dgm:cxn modelId="{A0E65489-1C67-4182-BC14-7A70AE0E6059}" type="presParOf" srcId="{61860922-5F0F-40A5-BA48-55367A8F826D}" destId="{1BD11927-8371-42FA-8422-A802B6BADB3B}" srcOrd="0" destOrd="0" presId="urn:microsoft.com/office/officeart/2016/7/layout/LinearBlockProcessNumbered"/>
    <dgm:cxn modelId="{FA11B44F-FE26-4F0F-8AEA-5AA8FCB9C65F}" type="presParOf" srcId="{1BD11927-8371-42FA-8422-A802B6BADB3B}" destId="{649D561B-11F0-4531-B2B4-53B84249C017}" srcOrd="0" destOrd="0" presId="urn:microsoft.com/office/officeart/2016/7/layout/LinearBlockProcessNumbered"/>
    <dgm:cxn modelId="{26BB965E-6187-412A-9AA8-FFCDBB8FDF8E}" type="presParOf" srcId="{1BD11927-8371-42FA-8422-A802B6BADB3B}" destId="{79036AC2-4D61-4D3D-B486-2E3430C3C20A}" srcOrd="1" destOrd="0" presId="urn:microsoft.com/office/officeart/2016/7/layout/LinearBlockProcessNumbered"/>
    <dgm:cxn modelId="{528D1885-40BA-40A6-BD09-13770526688A}" type="presParOf" srcId="{1BD11927-8371-42FA-8422-A802B6BADB3B}" destId="{7BCE3E37-89ED-49BD-8337-8D55FE0B4D89}" srcOrd="2" destOrd="0" presId="urn:microsoft.com/office/officeart/2016/7/layout/LinearBlockProcessNumbered"/>
    <dgm:cxn modelId="{8AC35538-16B7-44BC-92EF-1C4A49E4100E}" type="presParOf" srcId="{61860922-5F0F-40A5-BA48-55367A8F826D}" destId="{C0BD8A23-4EFA-4072-B4BC-83C1F748C40E}" srcOrd="1" destOrd="0" presId="urn:microsoft.com/office/officeart/2016/7/layout/LinearBlockProcessNumbered"/>
    <dgm:cxn modelId="{5D29DD4B-1B7F-4C53-9325-4C630A40F57C}" type="presParOf" srcId="{61860922-5F0F-40A5-BA48-55367A8F826D}" destId="{9F8B86BE-50B3-4830-85E5-C17055FE7F14}" srcOrd="2" destOrd="0" presId="urn:microsoft.com/office/officeart/2016/7/layout/LinearBlockProcessNumbered"/>
    <dgm:cxn modelId="{D1101E5A-AF29-4D79-87E6-739B3DA6985F}" type="presParOf" srcId="{9F8B86BE-50B3-4830-85E5-C17055FE7F14}" destId="{33C643FB-C2AB-4DCF-A7D4-04D37678BFED}" srcOrd="0" destOrd="0" presId="urn:microsoft.com/office/officeart/2016/7/layout/LinearBlockProcessNumbered"/>
    <dgm:cxn modelId="{2B907407-E7FA-4D78-825C-0977B852A971}" type="presParOf" srcId="{9F8B86BE-50B3-4830-85E5-C17055FE7F14}" destId="{28BE5575-CCD6-4672-932B-61DFE1BA94A7}" srcOrd="1" destOrd="0" presId="urn:microsoft.com/office/officeart/2016/7/layout/LinearBlockProcessNumbered"/>
    <dgm:cxn modelId="{B0A0B1BE-8A19-4D95-A123-D88870A4D30C}" type="presParOf" srcId="{9F8B86BE-50B3-4830-85E5-C17055FE7F14}" destId="{A19DD43A-0366-49F5-939C-A7931C611F83}" srcOrd="2" destOrd="0" presId="urn:microsoft.com/office/officeart/2016/7/layout/LinearBlockProcessNumbered"/>
    <dgm:cxn modelId="{B9BB550E-A1DE-4D0C-91EB-EC73EE2F8822}" type="presParOf" srcId="{61860922-5F0F-40A5-BA48-55367A8F826D}" destId="{36B42D8A-D180-4383-B029-C4B4853E7AA0}" srcOrd="3" destOrd="0" presId="urn:microsoft.com/office/officeart/2016/7/layout/LinearBlockProcessNumbered"/>
    <dgm:cxn modelId="{02620184-2DAE-40C4-8A46-C93ADD097B62}" type="presParOf" srcId="{61860922-5F0F-40A5-BA48-55367A8F826D}" destId="{BE879AAE-55B9-45BF-8F7D-EB3B27B0AF5A}" srcOrd="4" destOrd="0" presId="urn:microsoft.com/office/officeart/2016/7/layout/LinearBlockProcessNumbered"/>
    <dgm:cxn modelId="{2B79BD9E-6D7F-4008-B78E-3C740F261F49}" type="presParOf" srcId="{BE879AAE-55B9-45BF-8F7D-EB3B27B0AF5A}" destId="{BAE170CF-B644-47CE-8585-A1E060297B73}" srcOrd="0" destOrd="0" presId="urn:microsoft.com/office/officeart/2016/7/layout/LinearBlockProcessNumbered"/>
    <dgm:cxn modelId="{21A0EE0A-FF93-4812-90D1-3952E1B213E2}" type="presParOf" srcId="{BE879AAE-55B9-45BF-8F7D-EB3B27B0AF5A}" destId="{3A5160E1-7725-4AFA-B98D-9CE89A456065}" srcOrd="1" destOrd="0" presId="urn:microsoft.com/office/officeart/2016/7/layout/LinearBlockProcessNumbered"/>
    <dgm:cxn modelId="{494815C4-F26F-4018-9762-265796760F9C}" type="presParOf" srcId="{BE879AAE-55B9-45BF-8F7D-EB3B27B0AF5A}" destId="{BB416FFA-44E0-4884-988F-75F62AA56598}" srcOrd="2" destOrd="0" presId="urn:microsoft.com/office/officeart/2016/7/layout/LinearBlockProcessNumbered"/>
    <dgm:cxn modelId="{B78BC029-8293-4C2F-8F1F-68429ABCB77A}" type="presParOf" srcId="{61860922-5F0F-40A5-BA48-55367A8F826D}" destId="{7920EECA-6E9A-4FB0-8F85-7B35CBAEC3B6}" srcOrd="5" destOrd="0" presId="urn:microsoft.com/office/officeart/2016/7/layout/LinearBlockProcessNumbered"/>
    <dgm:cxn modelId="{6CA77BA6-5A0E-4569-BB11-D963BA87EA0F}" type="presParOf" srcId="{61860922-5F0F-40A5-BA48-55367A8F826D}" destId="{97B3C262-561C-4A77-81BC-64D10AABF497}" srcOrd="6" destOrd="0" presId="urn:microsoft.com/office/officeart/2016/7/layout/LinearBlockProcessNumbered"/>
    <dgm:cxn modelId="{1B4B54FD-1C96-419E-914B-AAC82EF294F9}" type="presParOf" srcId="{97B3C262-561C-4A77-81BC-64D10AABF497}" destId="{F4D171E7-5398-4AB9-8F4C-BD991479AF27}" srcOrd="0" destOrd="0" presId="urn:microsoft.com/office/officeart/2016/7/layout/LinearBlockProcessNumbered"/>
    <dgm:cxn modelId="{0A4D9801-833A-497D-BC86-9E690F42DEE7}" type="presParOf" srcId="{97B3C262-561C-4A77-81BC-64D10AABF497}" destId="{BB19C593-85B3-463B-A286-FD38855CA218}" srcOrd="1" destOrd="0" presId="urn:microsoft.com/office/officeart/2016/7/layout/LinearBlockProcessNumbered"/>
    <dgm:cxn modelId="{202E1186-B2B3-430D-BA7B-40CCCB5A3D3C}" type="presParOf" srcId="{97B3C262-561C-4A77-81BC-64D10AABF497}" destId="{52F3D4FB-0DD4-4FA1-A763-CBD4E94F7C0B}" srcOrd="2" destOrd="0" presId="urn:microsoft.com/office/officeart/2016/7/layout/LinearBlockProcessNumbered"/>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8739C51-B42B-41D7-AE7F-5630B94E2981}"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CC01B4E0-4C14-43E7-9431-E39C165C00F9}">
      <dgm:prSet/>
      <dgm:spPr/>
      <dgm:t>
        <a:bodyPr/>
        <a:lstStyle/>
        <a:p>
          <a:r>
            <a:rPr lang="en-GB"/>
            <a:t>Our documentation describes the use, operation, maintenance, and design of OS build using manuals, listings, diagrams.</a:t>
          </a:r>
          <a:endParaRPr lang="en-US"/>
        </a:p>
      </dgm:t>
    </dgm:pt>
    <dgm:pt modelId="{D970B41F-8679-4286-A467-BA9A7F478C77}" type="parTrans" cxnId="{98ADEC3A-03FC-43A4-AFF7-CB925DEA873C}">
      <dgm:prSet/>
      <dgm:spPr/>
      <dgm:t>
        <a:bodyPr/>
        <a:lstStyle/>
        <a:p>
          <a:endParaRPr lang="en-US"/>
        </a:p>
      </dgm:t>
    </dgm:pt>
    <dgm:pt modelId="{FABE9C4E-AB86-4F60-9A2C-788C7C84AA1A}" type="sibTrans" cxnId="{98ADEC3A-03FC-43A4-AFF7-CB925DEA873C}">
      <dgm:prSet/>
      <dgm:spPr/>
      <dgm:t>
        <a:bodyPr/>
        <a:lstStyle/>
        <a:p>
          <a:endParaRPr lang="en-US"/>
        </a:p>
      </dgm:t>
    </dgm:pt>
    <dgm:pt modelId="{B3D40B88-515A-4656-A347-A3DE4074EE5C}">
      <dgm:prSet/>
      <dgm:spPr/>
      <dgm:t>
        <a:bodyPr/>
        <a:lstStyle/>
        <a:p>
          <a:r>
            <a:rPr lang="en-GB"/>
            <a:t>The entire flow of work is documented in a step wise manner, as it would help the student community to follow the steps in a tutorial format, hence enhancing the learning outcome.</a:t>
          </a:r>
          <a:endParaRPr lang="en-US"/>
        </a:p>
      </dgm:t>
    </dgm:pt>
    <dgm:pt modelId="{4536F218-7394-4670-98C5-CA866E78180C}" type="parTrans" cxnId="{D472FAB5-BC05-4D8B-A939-F732BE0FB4BC}">
      <dgm:prSet/>
      <dgm:spPr/>
      <dgm:t>
        <a:bodyPr/>
        <a:lstStyle/>
        <a:p>
          <a:endParaRPr lang="en-US"/>
        </a:p>
      </dgm:t>
    </dgm:pt>
    <dgm:pt modelId="{131F3975-F8A3-4B91-9B4D-290A345DB3D3}" type="sibTrans" cxnId="{D472FAB5-BC05-4D8B-A939-F732BE0FB4BC}">
      <dgm:prSet/>
      <dgm:spPr/>
      <dgm:t>
        <a:bodyPr/>
        <a:lstStyle/>
        <a:p>
          <a:endParaRPr lang="en-US"/>
        </a:p>
      </dgm:t>
    </dgm:pt>
    <dgm:pt modelId="{C83F65D5-65F0-4770-9C1A-7B1A670BAB8D}" type="pres">
      <dgm:prSet presAssocID="{78739C51-B42B-41D7-AE7F-5630B94E2981}" presName="root" presStyleCnt="0">
        <dgm:presLayoutVars>
          <dgm:dir/>
          <dgm:resizeHandles val="exact"/>
        </dgm:presLayoutVars>
      </dgm:prSet>
      <dgm:spPr/>
    </dgm:pt>
    <dgm:pt modelId="{BCF238CA-C46A-47B5-8DBE-3981010E1000}" type="pres">
      <dgm:prSet presAssocID="{CC01B4E0-4C14-43E7-9431-E39C165C00F9}" presName="compNode" presStyleCnt="0"/>
      <dgm:spPr/>
    </dgm:pt>
    <dgm:pt modelId="{E18B4EF3-1A97-473A-A082-1B1C9CF2C659}" type="pres">
      <dgm:prSet presAssocID="{CC01B4E0-4C14-43E7-9431-E39C165C00F9}" presName="bgRect" presStyleLbl="bgShp" presStyleIdx="0" presStyleCnt="2"/>
      <dgm:spPr/>
    </dgm:pt>
    <dgm:pt modelId="{F6420A76-44E8-4C40-95AC-8D3F35CC8E7A}" type="pres">
      <dgm:prSet presAssocID="{CC01B4E0-4C14-43E7-9431-E39C165C00F9}"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elder"/>
        </a:ext>
      </dgm:extLst>
    </dgm:pt>
    <dgm:pt modelId="{201D3F20-0984-4665-A8F1-E0841913958E}" type="pres">
      <dgm:prSet presAssocID="{CC01B4E0-4C14-43E7-9431-E39C165C00F9}" presName="spaceRect" presStyleCnt="0"/>
      <dgm:spPr/>
    </dgm:pt>
    <dgm:pt modelId="{67E4D6F2-F802-4B73-9AC8-40AD31EA0E20}" type="pres">
      <dgm:prSet presAssocID="{CC01B4E0-4C14-43E7-9431-E39C165C00F9}" presName="parTx" presStyleLbl="revTx" presStyleIdx="0" presStyleCnt="2">
        <dgm:presLayoutVars>
          <dgm:chMax val="0"/>
          <dgm:chPref val="0"/>
        </dgm:presLayoutVars>
      </dgm:prSet>
      <dgm:spPr/>
    </dgm:pt>
    <dgm:pt modelId="{543A7F4E-76C9-445A-80E6-DCEBF6A81803}" type="pres">
      <dgm:prSet presAssocID="{FABE9C4E-AB86-4F60-9A2C-788C7C84AA1A}" presName="sibTrans" presStyleCnt="0"/>
      <dgm:spPr/>
    </dgm:pt>
    <dgm:pt modelId="{BA89D53E-790C-4262-9E38-6221975A4A90}" type="pres">
      <dgm:prSet presAssocID="{B3D40B88-515A-4656-A347-A3DE4074EE5C}" presName="compNode" presStyleCnt="0"/>
      <dgm:spPr/>
    </dgm:pt>
    <dgm:pt modelId="{31FB0821-B73B-4F49-8E58-E8972EA48C03}" type="pres">
      <dgm:prSet presAssocID="{B3D40B88-515A-4656-A347-A3DE4074EE5C}" presName="bgRect" presStyleLbl="bgShp" presStyleIdx="1" presStyleCnt="2"/>
      <dgm:spPr/>
    </dgm:pt>
    <dgm:pt modelId="{B7C060AC-FBC5-47EA-82D3-84A32D2AAAC5}" type="pres">
      <dgm:prSet presAssocID="{B3D40B88-515A-4656-A347-A3DE4074EE5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ssroom"/>
        </a:ext>
      </dgm:extLst>
    </dgm:pt>
    <dgm:pt modelId="{9DB13421-0A61-4BCB-8431-446D0D1CB8AC}" type="pres">
      <dgm:prSet presAssocID="{B3D40B88-515A-4656-A347-A3DE4074EE5C}" presName="spaceRect" presStyleCnt="0"/>
      <dgm:spPr/>
    </dgm:pt>
    <dgm:pt modelId="{EA753E81-7DF6-4031-B67E-E3C19E1C7D66}" type="pres">
      <dgm:prSet presAssocID="{B3D40B88-515A-4656-A347-A3DE4074EE5C}" presName="parTx" presStyleLbl="revTx" presStyleIdx="1" presStyleCnt="2">
        <dgm:presLayoutVars>
          <dgm:chMax val="0"/>
          <dgm:chPref val="0"/>
        </dgm:presLayoutVars>
      </dgm:prSet>
      <dgm:spPr/>
    </dgm:pt>
  </dgm:ptLst>
  <dgm:cxnLst>
    <dgm:cxn modelId="{98ADEC3A-03FC-43A4-AFF7-CB925DEA873C}" srcId="{78739C51-B42B-41D7-AE7F-5630B94E2981}" destId="{CC01B4E0-4C14-43E7-9431-E39C165C00F9}" srcOrd="0" destOrd="0" parTransId="{D970B41F-8679-4286-A467-BA9A7F478C77}" sibTransId="{FABE9C4E-AB86-4F60-9A2C-788C7C84AA1A}"/>
    <dgm:cxn modelId="{B17AF682-B7EE-4F76-8EC9-FF927470F063}" type="presOf" srcId="{CC01B4E0-4C14-43E7-9431-E39C165C00F9}" destId="{67E4D6F2-F802-4B73-9AC8-40AD31EA0E20}" srcOrd="0" destOrd="0" presId="urn:microsoft.com/office/officeart/2018/2/layout/IconVerticalSolidList"/>
    <dgm:cxn modelId="{A9EA838A-4B7A-44CA-9003-FF0F806B3700}" type="presOf" srcId="{78739C51-B42B-41D7-AE7F-5630B94E2981}" destId="{C83F65D5-65F0-4770-9C1A-7B1A670BAB8D}" srcOrd="0" destOrd="0" presId="urn:microsoft.com/office/officeart/2018/2/layout/IconVerticalSolidList"/>
    <dgm:cxn modelId="{1EECB4A4-6925-407A-AA8D-9386A0336676}" type="presOf" srcId="{B3D40B88-515A-4656-A347-A3DE4074EE5C}" destId="{EA753E81-7DF6-4031-B67E-E3C19E1C7D66}" srcOrd="0" destOrd="0" presId="urn:microsoft.com/office/officeart/2018/2/layout/IconVerticalSolidList"/>
    <dgm:cxn modelId="{D472FAB5-BC05-4D8B-A939-F732BE0FB4BC}" srcId="{78739C51-B42B-41D7-AE7F-5630B94E2981}" destId="{B3D40B88-515A-4656-A347-A3DE4074EE5C}" srcOrd="1" destOrd="0" parTransId="{4536F218-7394-4670-98C5-CA866E78180C}" sibTransId="{131F3975-F8A3-4B91-9B4D-290A345DB3D3}"/>
    <dgm:cxn modelId="{CCFEB85E-60C3-47C5-833B-9D7170F98A96}" type="presParOf" srcId="{C83F65D5-65F0-4770-9C1A-7B1A670BAB8D}" destId="{BCF238CA-C46A-47B5-8DBE-3981010E1000}" srcOrd="0" destOrd="0" presId="urn:microsoft.com/office/officeart/2018/2/layout/IconVerticalSolidList"/>
    <dgm:cxn modelId="{C7D4220C-1C5A-4255-930B-C38919C38207}" type="presParOf" srcId="{BCF238CA-C46A-47B5-8DBE-3981010E1000}" destId="{E18B4EF3-1A97-473A-A082-1B1C9CF2C659}" srcOrd="0" destOrd="0" presId="urn:microsoft.com/office/officeart/2018/2/layout/IconVerticalSolidList"/>
    <dgm:cxn modelId="{056FAB29-FBF1-4400-8A48-09260DBC9CD9}" type="presParOf" srcId="{BCF238CA-C46A-47B5-8DBE-3981010E1000}" destId="{F6420A76-44E8-4C40-95AC-8D3F35CC8E7A}" srcOrd="1" destOrd="0" presId="urn:microsoft.com/office/officeart/2018/2/layout/IconVerticalSolidList"/>
    <dgm:cxn modelId="{EDEEE03A-3ADE-43ED-9DB0-3F99D4A3210E}" type="presParOf" srcId="{BCF238CA-C46A-47B5-8DBE-3981010E1000}" destId="{201D3F20-0984-4665-A8F1-E0841913958E}" srcOrd="2" destOrd="0" presId="urn:microsoft.com/office/officeart/2018/2/layout/IconVerticalSolidList"/>
    <dgm:cxn modelId="{184EB4E6-1CEC-4704-A6F4-2D05D66FC213}" type="presParOf" srcId="{BCF238CA-C46A-47B5-8DBE-3981010E1000}" destId="{67E4D6F2-F802-4B73-9AC8-40AD31EA0E20}" srcOrd="3" destOrd="0" presId="urn:microsoft.com/office/officeart/2018/2/layout/IconVerticalSolidList"/>
    <dgm:cxn modelId="{053F50A9-E443-4CFE-8438-7D45864F84AC}" type="presParOf" srcId="{C83F65D5-65F0-4770-9C1A-7B1A670BAB8D}" destId="{543A7F4E-76C9-445A-80E6-DCEBF6A81803}" srcOrd="1" destOrd="0" presId="urn:microsoft.com/office/officeart/2018/2/layout/IconVerticalSolidList"/>
    <dgm:cxn modelId="{9C5CBBF0-8761-4B58-8024-0A0511635E59}" type="presParOf" srcId="{C83F65D5-65F0-4770-9C1A-7B1A670BAB8D}" destId="{BA89D53E-790C-4262-9E38-6221975A4A90}" srcOrd="2" destOrd="0" presId="urn:microsoft.com/office/officeart/2018/2/layout/IconVerticalSolidList"/>
    <dgm:cxn modelId="{C9CDB738-F9F0-4FB7-B8D7-5544CC657BDE}" type="presParOf" srcId="{BA89D53E-790C-4262-9E38-6221975A4A90}" destId="{31FB0821-B73B-4F49-8E58-E8972EA48C03}" srcOrd="0" destOrd="0" presId="urn:microsoft.com/office/officeart/2018/2/layout/IconVerticalSolidList"/>
    <dgm:cxn modelId="{129F0820-F934-4652-A326-BB948D28D11C}" type="presParOf" srcId="{BA89D53E-790C-4262-9E38-6221975A4A90}" destId="{B7C060AC-FBC5-47EA-82D3-84A32D2AAAC5}" srcOrd="1" destOrd="0" presId="urn:microsoft.com/office/officeart/2018/2/layout/IconVerticalSolidList"/>
    <dgm:cxn modelId="{556135FA-D2D5-4806-B7B0-317B644CE71E}" type="presParOf" srcId="{BA89D53E-790C-4262-9E38-6221975A4A90}" destId="{9DB13421-0A61-4BCB-8431-446D0D1CB8AC}" srcOrd="2" destOrd="0" presId="urn:microsoft.com/office/officeart/2018/2/layout/IconVerticalSolidList"/>
    <dgm:cxn modelId="{AC24069C-5DEB-4A07-B2F4-003ABEB85BA8}" type="presParOf" srcId="{BA89D53E-790C-4262-9E38-6221975A4A90}" destId="{EA753E81-7DF6-4031-B67E-E3C19E1C7D6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FA7D8C-DCA7-4EB8-A4DD-65562FAEEC77}">
      <dsp:nvSpPr>
        <dsp:cNvPr id="0" name=""/>
        <dsp:cNvSpPr/>
      </dsp:nvSpPr>
      <dsp:spPr>
        <a:xfrm>
          <a:off x="3033" y="293201"/>
          <a:ext cx="2406420" cy="1443852"/>
        </a:xfrm>
        <a:prstGeom prst="rect">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a:t>V Surya Kumar 19BCE10286</a:t>
          </a:r>
          <a:endParaRPr lang="en-US" sz="1800" kern="1200"/>
        </a:p>
      </dsp:txBody>
      <dsp:txXfrm>
        <a:off x="3033" y="293201"/>
        <a:ext cx="2406420" cy="1443852"/>
      </dsp:txXfrm>
    </dsp:sp>
    <dsp:sp modelId="{C58EA416-55BC-4124-851E-ADDB02B42F78}">
      <dsp:nvSpPr>
        <dsp:cNvPr id="0" name=""/>
        <dsp:cNvSpPr/>
      </dsp:nvSpPr>
      <dsp:spPr>
        <a:xfrm>
          <a:off x="2650095" y="293201"/>
          <a:ext cx="2406420" cy="1443852"/>
        </a:xfrm>
        <a:prstGeom prst="rect">
          <a:avLst/>
        </a:prstGeom>
        <a:gradFill rotWithShape="0">
          <a:gsLst>
            <a:gs pos="0">
              <a:schemeClr val="accent3">
                <a:hueOff val="0"/>
                <a:satOff val="0"/>
                <a:lumOff val="0"/>
                <a:alphaOff val="0"/>
                <a:tint val="96000"/>
                <a:lumMod val="104000"/>
              </a:schemeClr>
            </a:gs>
            <a:gs pos="100000">
              <a:schemeClr val="accent3">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a:t>Abhishek Srivastava 19BCE10071</a:t>
          </a:r>
          <a:endParaRPr lang="en-US" sz="1800" kern="1200"/>
        </a:p>
      </dsp:txBody>
      <dsp:txXfrm>
        <a:off x="2650095" y="293201"/>
        <a:ext cx="2406420" cy="1443852"/>
      </dsp:txXfrm>
    </dsp:sp>
    <dsp:sp modelId="{55AF3B01-03E2-43CD-A48A-874B67B0B2B0}">
      <dsp:nvSpPr>
        <dsp:cNvPr id="0" name=""/>
        <dsp:cNvSpPr/>
      </dsp:nvSpPr>
      <dsp:spPr>
        <a:xfrm>
          <a:off x="5297158" y="293201"/>
          <a:ext cx="2406420" cy="1443852"/>
        </a:xfrm>
        <a:prstGeom prst="rect">
          <a:avLst/>
        </a:prstGeom>
        <a:gradFill rotWithShape="0">
          <a:gsLst>
            <a:gs pos="0">
              <a:schemeClr val="accent4">
                <a:hueOff val="0"/>
                <a:satOff val="0"/>
                <a:lumOff val="0"/>
                <a:alphaOff val="0"/>
                <a:tint val="96000"/>
                <a:lumMod val="104000"/>
              </a:schemeClr>
            </a:gs>
            <a:gs pos="100000">
              <a:schemeClr val="accent4">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a:t>Anjali Singh 19BCG10003</a:t>
          </a:r>
          <a:endParaRPr lang="en-US" sz="1800" kern="1200"/>
        </a:p>
      </dsp:txBody>
      <dsp:txXfrm>
        <a:off x="5297158" y="293201"/>
        <a:ext cx="2406420" cy="1443852"/>
      </dsp:txXfrm>
    </dsp:sp>
    <dsp:sp modelId="{60E5A582-98BF-4697-8DCB-A4775C2383A7}">
      <dsp:nvSpPr>
        <dsp:cNvPr id="0" name=""/>
        <dsp:cNvSpPr/>
      </dsp:nvSpPr>
      <dsp:spPr>
        <a:xfrm>
          <a:off x="7944221" y="293201"/>
          <a:ext cx="2406420" cy="1443852"/>
        </a:xfrm>
        <a:prstGeom prst="rect">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a:t>Pratul Maurya 19BCY10036</a:t>
          </a:r>
          <a:endParaRPr lang="en-US" sz="1800" kern="1200"/>
        </a:p>
      </dsp:txBody>
      <dsp:txXfrm>
        <a:off x="7944221" y="293201"/>
        <a:ext cx="2406420" cy="1443852"/>
      </dsp:txXfrm>
    </dsp:sp>
    <dsp:sp modelId="{649E9189-E053-4E2D-B2EC-D266A62522C5}">
      <dsp:nvSpPr>
        <dsp:cNvPr id="0" name=""/>
        <dsp:cNvSpPr/>
      </dsp:nvSpPr>
      <dsp:spPr>
        <a:xfrm>
          <a:off x="3033" y="1977696"/>
          <a:ext cx="2406420" cy="1443852"/>
        </a:xfrm>
        <a:prstGeom prst="rect">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a:t>Pravir Kadian 19BCE10006</a:t>
          </a:r>
          <a:endParaRPr lang="en-US" sz="1800" kern="1200"/>
        </a:p>
      </dsp:txBody>
      <dsp:txXfrm>
        <a:off x="3033" y="1977696"/>
        <a:ext cx="2406420" cy="1443852"/>
      </dsp:txXfrm>
    </dsp:sp>
    <dsp:sp modelId="{E63A186C-FDB2-4414-9553-72D0ED6F2FD3}">
      <dsp:nvSpPr>
        <dsp:cNvPr id="0" name=""/>
        <dsp:cNvSpPr/>
      </dsp:nvSpPr>
      <dsp:spPr>
        <a:xfrm>
          <a:off x="2650095" y="1977696"/>
          <a:ext cx="2406420" cy="1443852"/>
        </a:xfrm>
        <a:prstGeom prst="rect">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GB" sz="1800" kern="1200">
              <a:latin typeface="Calisto MT" panose="02040603050505030304"/>
            </a:rPr>
            <a:t>Saransh Pratap Singh 19BCY10035</a:t>
          </a:r>
          <a:endParaRPr lang="en-US" sz="1800" kern="1200"/>
        </a:p>
      </dsp:txBody>
      <dsp:txXfrm>
        <a:off x="2650095" y="1977696"/>
        <a:ext cx="2406420" cy="1443852"/>
      </dsp:txXfrm>
    </dsp:sp>
    <dsp:sp modelId="{EEC987C0-7E30-4E1C-A154-CF40D9615F4B}">
      <dsp:nvSpPr>
        <dsp:cNvPr id="0" name=""/>
        <dsp:cNvSpPr/>
      </dsp:nvSpPr>
      <dsp:spPr>
        <a:xfrm>
          <a:off x="5297158" y="1977696"/>
          <a:ext cx="2406420" cy="1443852"/>
        </a:xfrm>
        <a:prstGeom prst="rect">
          <a:avLst/>
        </a:prstGeom>
        <a:gradFill rotWithShape="0">
          <a:gsLst>
            <a:gs pos="0">
              <a:schemeClr val="accent3">
                <a:hueOff val="0"/>
                <a:satOff val="0"/>
                <a:lumOff val="0"/>
                <a:alphaOff val="0"/>
                <a:tint val="96000"/>
                <a:lumMod val="104000"/>
              </a:schemeClr>
            </a:gs>
            <a:gs pos="100000">
              <a:schemeClr val="accent3">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a:t>Viplav Khubchandani 19BAI10106</a:t>
          </a:r>
          <a:endParaRPr lang="en-US" sz="1800" kern="1200"/>
        </a:p>
      </dsp:txBody>
      <dsp:txXfrm>
        <a:off x="5297158" y="1977696"/>
        <a:ext cx="2406420" cy="1443852"/>
      </dsp:txXfrm>
    </dsp:sp>
    <dsp:sp modelId="{3A634A78-F364-4B1F-BE79-7A8B25433620}">
      <dsp:nvSpPr>
        <dsp:cNvPr id="0" name=""/>
        <dsp:cNvSpPr/>
      </dsp:nvSpPr>
      <dsp:spPr>
        <a:xfrm>
          <a:off x="7944221" y="1977696"/>
          <a:ext cx="2406420" cy="1443852"/>
        </a:xfrm>
        <a:prstGeom prst="rect">
          <a:avLst/>
        </a:prstGeom>
        <a:gradFill rotWithShape="0">
          <a:gsLst>
            <a:gs pos="0">
              <a:schemeClr val="accent4">
                <a:hueOff val="0"/>
                <a:satOff val="0"/>
                <a:lumOff val="0"/>
                <a:alphaOff val="0"/>
                <a:tint val="96000"/>
                <a:lumMod val="104000"/>
              </a:schemeClr>
            </a:gs>
            <a:gs pos="100000">
              <a:schemeClr val="accent4">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a:t>C S Soujanya Mudliar 19BCG10094</a:t>
          </a:r>
          <a:endParaRPr lang="en-US" sz="1800" kern="1200"/>
        </a:p>
      </dsp:txBody>
      <dsp:txXfrm>
        <a:off x="7944221" y="1977696"/>
        <a:ext cx="2406420" cy="14438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BA70C8-3E22-4669-97F4-6636A21D3DAB}">
      <dsp:nvSpPr>
        <dsp:cNvPr id="0" name=""/>
        <dsp:cNvSpPr/>
      </dsp:nvSpPr>
      <dsp:spPr>
        <a:xfrm>
          <a:off x="29283" y="65066"/>
          <a:ext cx="1474663" cy="1474663"/>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3F9A2EA-3128-4D86-909A-617E0221F689}">
      <dsp:nvSpPr>
        <dsp:cNvPr id="0" name=""/>
        <dsp:cNvSpPr/>
      </dsp:nvSpPr>
      <dsp:spPr>
        <a:xfrm>
          <a:off x="338962" y="374745"/>
          <a:ext cx="855304" cy="85530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5DFABDB-2F08-4DED-90A4-25D31AA9FB47}">
      <dsp:nvSpPr>
        <dsp:cNvPr id="0" name=""/>
        <dsp:cNvSpPr/>
      </dsp:nvSpPr>
      <dsp:spPr>
        <a:xfrm>
          <a:off x="1819945" y="65066"/>
          <a:ext cx="3475992" cy="14746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rtl="0">
            <a:lnSpc>
              <a:spcPct val="100000"/>
            </a:lnSpc>
            <a:spcBef>
              <a:spcPct val="0"/>
            </a:spcBef>
            <a:spcAft>
              <a:spcPct val="35000"/>
            </a:spcAft>
            <a:buNone/>
          </a:pPr>
          <a:r>
            <a:rPr lang="en-GB" sz="1500" kern="1200"/>
            <a:t>Students gain a deeper understanding of </a:t>
          </a:r>
          <a:r>
            <a:rPr lang="en-GB" sz="1500" kern="1200">
              <a:latin typeface="Calisto MT" panose="02040603050505030304"/>
            </a:rPr>
            <a:t>the basic concepts and working Operating System.</a:t>
          </a:r>
        </a:p>
      </dsp:txBody>
      <dsp:txXfrm>
        <a:off x="1819945" y="65066"/>
        <a:ext cx="3475992" cy="1474663"/>
      </dsp:txXfrm>
    </dsp:sp>
    <dsp:sp modelId="{EA395669-9BF5-409E-9CD9-4A0AEF3997FB}">
      <dsp:nvSpPr>
        <dsp:cNvPr id="0" name=""/>
        <dsp:cNvSpPr/>
      </dsp:nvSpPr>
      <dsp:spPr>
        <a:xfrm>
          <a:off x="5901603" y="65066"/>
          <a:ext cx="1474663" cy="1474663"/>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636C5F1-B78F-4757-9227-FB5026C45838}">
      <dsp:nvSpPr>
        <dsp:cNvPr id="0" name=""/>
        <dsp:cNvSpPr/>
      </dsp:nvSpPr>
      <dsp:spPr>
        <a:xfrm>
          <a:off x="6211282" y="374745"/>
          <a:ext cx="855304" cy="855304"/>
        </a:xfrm>
        <a:prstGeom prst="rect">
          <a:avLst/>
        </a:prstGeom>
        <a:solidFill>
          <a:schemeClr val="bg1">
            <a:hueOff val="0"/>
            <a:satOff val="0"/>
            <a:lumOff val="0"/>
            <a:alphaOff val="0"/>
          </a:schemeClr>
        </a:solidFill>
        <a:ln w="15875"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E6A1BC2-64CE-4326-AB9B-BD796615B0C1}">
      <dsp:nvSpPr>
        <dsp:cNvPr id="0" name=""/>
        <dsp:cNvSpPr/>
      </dsp:nvSpPr>
      <dsp:spPr>
        <a:xfrm>
          <a:off x="7692266" y="65066"/>
          <a:ext cx="3475992" cy="14746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100000"/>
            </a:lnSpc>
            <a:spcBef>
              <a:spcPct val="0"/>
            </a:spcBef>
            <a:spcAft>
              <a:spcPct val="35000"/>
            </a:spcAft>
            <a:buNone/>
          </a:pPr>
          <a:r>
            <a:rPr lang="en-GB" sz="1500" kern="1200"/>
            <a:t>When forced to program without the familiar library functions, students realize how much support operating systems give them.</a:t>
          </a:r>
        </a:p>
      </dsp:txBody>
      <dsp:txXfrm>
        <a:off x="7692266" y="65066"/>
        <a:ext cx="3475992" cy="1474663"/>
      </dsp:txXfrm>
    </dsp:sp>
    <dsp:sp modelId="{9690C0ED-7D91-4BE8-8F82-917AC93A8925}">
      <dsp:nvSpPr>
        <dsp:cNvPr id="0" name=""/>
        <dsp:cNvSpPr/>
      </dsp:nvSpPr>
      <dsp:spPr>
        <a:xfrm>
          <a:off x="29283" y="2170462"/>
          <a:ext cx="1474663" cy="1474663"/>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15E269F-99C5-4914-9C96-06FE5872CCA5}">
      <dsp:nvSpPr>
        <dsp:cNvPr id="0" name=""/>
        <dsp:cNvSpPr/>
      </dsp:nvSpPr>
      <dsp:spPr>
        <a:xfrm>
          <a:off x="338962" y="2480141"/>
          <a:ext cx="855304" cy="85530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80A7885-D209-4A48-B978-CB25B1CF0353}">
      <dsp:nvSpPr>
        <dsp:cNvPr id="0" name=""/>
        <dsp:cNvSpPr/>
      </dsp:nvSpPr>
      <dsp:spPr>
        <a:xfrm>
          <a:off x="1819945" y="2170462"/>
          <a:ext cx="3475992" cy="14746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100000"/>
            </a:lnSpc>
            <a:spcBef>
              <a:spcPct val="0"/>
            </a:spcBef>
            <a:spcAft>
              <a:spcPct val="35000"/>
            </a:spcAft>
            <a:buNone/>
          </a:pPr>
          <a:r>
            <a:rPr lang="en-GB" sz="1500" kern="1200"/>
            <a:t>Learning while testing on their own machine, making the often-abstract operating systems concepts much more tangible.</a:t>
          </a:r>
          <a:endParaRPr lang="en-US" sz="1500" kern="1200"/>
        </a:p>
      </dsp:txBody>
      <dsp:txXfrm>
        <a:off x="1819945" y="2170462"/>
        <a:ext cx="3475992" cy="1474663"/>
      </dsp:txXfrm>
    </dsp:sp>
    <dsp:sp modelId="{BFB11D9F-B9D5-4D91-A6E2-694AFFF9AE29}">
      <dsp:nvSpPr>
        <dsp:cNvPr id="0" name=""/>
        <dsp:cNvSpPr/>
      </dsp:nvSpPr>
      <dsp:spPr>
        <a:xfrm>
          <a:off x="5901603" y="2170462"/>
          <a:ext cx="1474663" cy="1474663"/>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7B2C37D-9EDB-432C-8C55-DB03CE6DCB92}">
      <dsp:nvSpPr>
        <dsp:cNvPr id="0" name=""/>
        <dsp:cNvSpPr/>
      </dsp:nvSpPr>
      <dsp:spPr>
        <a:xfrm>
          <a:off x="6211282" y="2480141"/>
          <a:ext cx="855304" cy="85530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48CA349-8E85-459F-975A-CA987932E36A}">
      <dsp:nvSpPr>
        <dsp:cNvPr id="0" name=""/>
        <dsp:cNvSpPr/>
      </dsp:nvSpPr>
      <dsp:spPr>
        <a:xfrm>
          <a:off x="7692266" y="2170462"/>
          <a:ext cx="3475992" cy="14746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100000"/>
            </a:lnSpc>
            <a:spcBef>
              <a:spcPct val="0"/>
            </a:spcBef>
            <a:spcAft>
              <a:spcPct val="35000"/>
            </a:spcAft>
            <a:buNone/>
          </a:pPr>
          <a:r>
            <a:rPr lang="en-GB" sz="1500" kern="1200"/>
            <a:t>Branch-wise development helps students to pick any branch of the complete project and start implementing rest features or any particular feature by using the project as boiler-plate code and detailed documentation for reference.</a:t>
          </a:r>
          <a:endParaRPr lang="en-US" sz="1500" kern="1200"/>
        </a:p>
      </dsp:txBody>
      <dsp:txXfrm>
        <a:off x="7692266" y="2170462"/>
        <a:ext cx="3475992" cy="147466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58AB23-45FB-45C3-A1EF-006EC7C38CDE}">
      <dsp:nvSpPr>
        <dsp:cNvPr id="0" name=""/>
        <dsp:cNvSpPr/>
      </dsp:nvSpPr>
      <dsp:spPr>
        <a:xfrm>
          <a:off x="1159944" y="674300"/>
          <a:ext cx="1291144" cy="129114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FCC4837-0286-49EC-9B33-B309218F4EFE}">
      <dsp:nvSpPr>
        <dsp:cNvPr id="0" name=""/>
        <dsp:cNvSpPr/>
      </dsp:nvSpPr>
      <dsp:spPr>
        <a:xfrm>
          <a:off x="370911" y="2320449"/>
          <a:ext cx="286920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GB" sz="2000" b="1" kern="1200"/>
            <a:t>Having complete control over the machine</a:t>
          </a:r>
          <a:r>
            <a:rPr lang="en-GB" sz="2000" kern="1200"/>
            <a:t>. </a:t>
          </a:r>
          <a:endParaRPr lang="en-US" sz="2000" kern="1200"/>
        </a:p>
      </dsp:txBody>
      <dsp:txXfrm>
        <a:off x="370911" y="2320449"/>
        <a:ext cx="2869209" cy="720000"/>
      </dsp:txXfrm>
    </dsp:sp>
    <dsp:sp modelId="{C1804BBE-57E0-4A0B-B9B0-D4B649BA40B9}">
      <dsp:nvSpPr>
        <dsp:cNvPr id="0" name=""/>
        <dsp:cNvSpPr/>
      </dsp:nvSpPr>
      <dsp:spPr>
        <a:xfrm>
          <a:off x="4531265" y="674300"/>
          <a:ext cx="1291144" cy="129114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96709BC-EE35-452C-8BB6-D200CD55E8F4}">
      <dsp:nvSpPr>
        <dsp:cNvPr id="0" name=""/>
        <dsp:cNvSpPr/>
      </dsp:nvSpPr>
      <dsp:spPr>
        <a:xfrm>
          <a:off x="3742232" y="2320449"/>
          <a:ext cx="286920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GB" sz="2000" b="1" kern="1200"/>
            <a:t>Scope of Research</a:t>
          </a:r>
          <a:r>
            <a:rPr lang="en-GB" sz="2000" kern="1200"/>
            <a:t>.</a:t>
          </a:r>
          <a:endParaRPr lang="en-US" sz="2000" kern="1200"/>
        </a:p>
      </dsp:txBody>
      <dsp:txXfrm>
        <a:off x="3742232" y="2320449"/>
        <a:ext cx="2869209" cy="720000"/>
      </dsp:txXfrm>
    </dsp:sp>
    <dsp:sp modelId="{3DEDFD90-8E62-4258-84D5-3352EDEBB1A9}">
      <dsp:nvSpPr>
        <dsp:cNvPr id="0" name=""/>
        <dsp:cNvSpPr/>
      </dsp:nvSpPr>
      <dsp:spPr>
        <a:xfrm>
          <a:off x="7902586" y="674300"/>
          <a:ext cx="1291144" cy="129114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90A6EA2-04E1-4BEB-8623-D472F4104640}">
      <dsp:nvSpPr>
        <dsp:cNvPr id="0" name=""/>
        <dsp:cNvSpPr/>
      </dsp:nvSpPr>
      <dsp:spPr>
        <a:xfrm>
          <a:off x="7113553" y="2320449"/>
          <a:ext cx="286920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GB" sz="2000" b="1" kern="1200"/>
            <a:t>To make other understand it's working.</a:t>
          </a:r>
          <a:endParaRPr lang="en-US" sz="2000" kern="1200"/>
        </a:p>
      </dsp:txBody>
      <dsp:txXfrm>
        <a:off x="7113553" y="2320449"/>
        <a:ext cx="2869209"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9D561B-11F0-4531-B2B4-53B84249C017}">
      <dsp:nvSpPr>
        <dsp:cNvPr id="0" name=""/>
        <dsp:cNvSpPr/>
      </dsp:nvSpPr>
      <dsp:spPr>
        <a:xfrm>
          <a:off x="196" y="469737"/>
          <a:ext cx="2372171" cy="2846605"/>
        </a:xfrm>
        <a:prstGeom prst="rect">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318" tIns="0" rIns="234318" bIns="330200" numCol="1" spcCol="1270" anchor="t" anchorCtr="0">
          <a:noAutofit/>
        </a:bodyPr>
        <a:lstStyle/>
        <a:p>
          <a:pPr marL="0" lvl="0" indent="0" algn="l" defTabSz="533400" rtl="0">
            <a:lnSpc>
              <a:spcPct val="90000"/>
            </a:lnSpc>
            <a:spcBef>
              <a:spcPct val="0"/>
            </a:spcBef>
            <a:spcAft>
              <a:spcPct val="35000"/>
            </a:spcAft>
            <a:buNone/>
          </a:pPr>
          <a:r>
            <a:rPr lang="en-GB" sz="1200" kern="1200"/>
            <a:t>The monolithic</a:t>
          </a:r>
          <a:r>
            <a:rPr lang="en-GB" sz="1200" kern="1200">
              <a:latin typeface="Calisto MT" panose="02040603050505030304"/>
            </a:rPr>
            <a:t> operating system</a:t>
          </a:r>
          <a:r>
            <a:rPr lang="en-GB" sz="1200" kern="1200">
              <a:latin typeface="Garamond" panose="020F0302020204030204"/>
            </a:rPr>
            <a:t> is</a:t>
          </a:r>
          <a:r>
            <a:rPr lang="en-GB" sz="1200" kern="1200"/>
            <a:t> a basic software package within which file management, memory management, device management, and method management are directly controlled inside the kernel.</a:t>
          </a:r>
          <a:endParaRPr lang="en-US" sz="1200" kern="1200"/>
        </a:p>
      </dsp:txBody>
      <dsp:txXfrm>
        <a:off x="196" y="1608379"/>
        <a:ext cx="2372171" cy="1707963"/>
      </dsp:txXfrm>
    </dsp:sp>
    <dsp:sp modelId="{79036AC2-4D61-4D3D-B486-2E3430C3C20A}">
      <dsp:nvSpPr>
        <dsp:cNvPr id="0" name=""/>
        <dsp:cNvSpPr/>
      </dsp:nvSpPr>
      <dsp:spPr>
        <a:xfrm>
          <a:off x="196" y="469737"/>
          <a:ext cx="2372171" cy="1138642"/>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34318" tIns="165100" rIns="234318" bIns="165100" numCol="1" spcCol="1270" anchor="ctr" anchorCtr="0">
          <a:noAutofit/>
        </a:bodyPr>
        <a:lstStyle/>
        <a:p>
          <a:pPr marL="0" lvl="0" indent="0" algn="l" defTabSz="2533650">
            <a:lnSpc>
              <a:spcPct val="90000"/>
            </a:lnSpc>
            <a:spcBef>
              <a:spcPct val="0"/>
            </a:spcBef>
            <a:spcAft>
              <a:spcPct val="35000"/>
            </a:spcAft>
            <a:buNone/>
          </a:pPr>
          <a:r>
            <a:rPr lang="en-US" sz="5700" kern="1200"/>
            <a:t>01</a:t>
          </a:r>
        </a:p>
      </dsp:txBody>
      <dsp:txXfrm>
        <a:off x="196" y="469737"/>
        <a:ext cx="2372171" cy="1138642"/>
      </dsp:txXfrm>
    </dsp:sp>
    <dsp:sp modelId="{33C643FB-C2AB-4DCF-A7D4-04D37678BFED}">
      <dsp:nvSpPr>
        <dsp:cNvPr id="0" name=""/>
        <dsp:cNvSpPr/>
      </dsp:nvSpPr>
      <dsp:spPr>
        <a:xfrm>
          <a:off x="2562141" y="469737"/>
          <a:ext cx="2372171" cy="2846605"/>
        </a:xfrm>
        <a:prstGeom prst="rect">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318" tIns="0" rIns="234318" bIns="330200" numCol="1" spcCol="1270" anchor="t" anchorCtr="0">
          <a:noAutofit/>
        </a:bodyPr>
        <a:lstStyle/>
        <a:p>
          <a:pPr marL="0" lvl="0" indent="0" algn="l" defTabSz="533400">
            <a:lnSpc>
              <a:spcPct val="90000"/>
            </a:lnSpc>
            <a:spcBef>
              <a:spcPct val="0"/>
            </a:spcBef>
            <a:spcAft>
              <a:spcPct val="35000"/>
            </a:spcAft>
            <a:buNone/>
          </a:pPr>
          <a:r>
            <a:rPr lang="en-GB" sz="1200" kern="1200"/>
            <a:t>The kernel will access all the resources given within the system. In monolithic systems, every element of the software package is contained inside the kernel.</a:t>
          </a:r>
          <a:endParaRPr lang="en-US" sz="1200" kern="1200"/>
        </a:p>
      </dsp:txBody>
      <dsp:txXfrm>
        <a:off x="2562141" y="1608379"/>
        <a:ext cx="2372171" cy="1707963"/>
      </dsp:txXfrm>
    </dsp:sp>
    <dsp:sp modelId="{28BE5575-CCD6-4672-932B-61DFE1BA94A7}">
      <dsp:nvSpPr>
        <dsp:cNvPr id="0" name=""/>
        <dsp:cNvSpPr/>
      </dsp:nvSpPr>
      <dsp:spPr>
        <a:xfrm>
          <a:off x="2562141" y="469737"/>
          <a:ext cx="2372171" cy="1138642"/>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34318" tIns="165100" rIns="234318" bIns="165100" numCol="1" spcCol="1270" anchor="ctr" anchorCtr="0">
          <a:noAutofit/>
        </a:bodyPr>
        <a:lstStyle/>
        <a:p>
          <a:pPr marL="0" lvl="0" indent="0" algn="l" defTabSz="2533650">
            <a:lnSpc>
              <a:spcPct val="90000"/>
            </a:lnSpc>
            <a:spcBef>
              <a:spcPct val="0"/>
            </a:spcBef>
            <a:spcAft>
              <a:spcPct val="35000"/>
            </a:spcAft>
            <a:buNone/>
          </a:pPr>
          <a:r>
            <a:rPr lang="en-US" sz="5700" kern="1200"/>
            <a:t>02</a:t>
          </a:r>
        </a:p>
      </dsp:txBody>
      <dsp:txXfrm>
        <a:off x="2562141" y="469737"/>
        <a:ext cx="2372171" cy="1138642"/>
      </dsp:txXfrm>
    </dsp:sp>
    <dsp:sp modelId="{BAE170CF-B644-47CE-8585-A1E060297B73}">
      <dsp:nvSpPr>
        <dsp:cNvPr id="0" name=""/>
        <dsp:cNvSpPr/>
      </dsp:nvSpPr>
      <dsp:spPr>
        <a:xfrm>
          <a:off x="5124086" y="469737"/>
          <a:ext cx="2372171" cy="2846605"/>
        </a:xfrm>
        <a:prstGeom prst="rect">
          <a:avLst/>
        </a:prstGeom>
        <a:solidFill>
          <a:schemeClr val="accent4">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318" tIns="0" rIns="234318" bIns="330200" numCol="1" spcCol="1270" anchor="t" anchorCtr="0">
          <a:noAutofit/>
        </a:bodyPr>
        <a:lstStyle/>
        <a:p>
          <a:pPr marL="0" lvl="0" indent="0" algn="l" defTabSz="533400" rtl="0">
            <a:lnSpc>
              <a:spcPct val="90000"/>
            </a:lnSpc>
            <a:spcBef>
              <a:spcPct val="0"/>
            </a:spcBef>
            <a:spcAft>
              <a:spcPct val="35000"/>
            </a:spcAft>
            <a:buNone/>
          </a:pPr>
          <a:r>
            <a:rPr lang="en-GB" sz="1200" kern="1200"/>
            <a:t>Monolithic kernel</a:t>
          </a:r>
          <a:r>
            <a:rPr lang="en-GB" sz="1200" kern="1200">
              <a:latin typeface="Garamond" panose="020F0302020204030204"/>
            </a:rPr>
            <a:t> </a:t>
          </a:r>
          <a:r>
            <a:rPr lang="en-GB" sz="1200" kern="1200">
              <a:latin typeface="Calisto MT" panose="02040603050505030304"/>
            </a:rPr>
            <a:t>has two parts kernel space and user space, both parts communicate with each other through IPC.</a:t>
          </a:r>
          <a:endParaRPr lang="en-US" sz="1200" kern="1200"/>
        </a:p>
      </dsp:txBody>
      <dsp:txXfrm>
        <a:off x="5124086" y="1608379"/>
        <a:ext cx="2372171" cy="1707963"/>
      </dsp:txXfrm>
    </dsp:sp>
    <dsp:sp modelId="{3A5160E1-7725-4AFA-B98D-9CE89A456065}">
      <dsp:nvSpPr>
        <dsp:cNvPr id="0" name=""/>
        <dsp:cNvSpPr/>
      </dsp:nvSpPr>
      <dsp:spPr>
        <a:xfrm>
          <a:off x="5124086" y="469737"/>
          <a:ext cx="2372171" cy="1138642"/>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34318" tIns="165100" rIns="234318" bIns="165100" numCol="1" spcCol="1270" anchor="ctr" anchorCtr="0">
          <a:noAutofit/>
        </a:bodyPr>
        <a:lstStyle/>
        <a:p>
          <a:pPr marL="0" lvl="0" indent="0" algn="l" defTabSz="2533650">
            <a:lnSpc>
              <a:spcPct val="90000"/>
            </a:lnSpc>
            <a:spcBef>
              <a:spcPct val="0"/>
            </a:spcBef>
            <a:spcAft>
              <a:spcPct val="35000"/>
            </a:spcAft>
            <a:buNone/>
          </a:pPr>
          <a:r>
            <a:rPr lang="en-US" sz="5700" kern="1200"/>
            <a:t>03</a:t>
          </a:r>
        </a:p>
      </dsp:txBody>
      <dsp:txXfrm>
        <a:off x="5124086" y="469737"/>
        <a:ext cx="2372171" cy="1138642"/>
      </dsp:txXfrm>
    </dsp:sp>
    <dsp:sp modelId="{F4D171E7-5398-4AB9-8F4C-BD991479AF27}">
      <dsp:nvSpPr>
        <dsp:cNvPr id="0" name=""/>
        <dsp:cNvSpPr/>
      </dsp:nvSpPr>
      <dsp:spPr>
        <a:xfrm>
          <a:off x="7686032" y="469737"/>
          <a:ext cx="2372171" cy="2846605"/>
        </a:xfrm>
        <a:prstGeom prst="rect">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318" tIns="0" rIns="234318" bIns="330200" numCol="1" spcCol="1270" anchor="t" anchorCtr="0">
          <a:noAutofit/>
        </a:bodyPr>
        <a:lstStyle/>
        <a:p>
          <a:pPr marL="0" lvl="0" indent="0" algn="l" defTabSz="533400" rtl="0">
            <a:lnSpc>
              <a:spcPct val="90000"/>
            </a:lnSpc>
            <a:spcBef>
              <a:spcPct val="0"/>
            </a:spcBef>
            <a:spcAft>
              <a:spcPct val="35000"/>
            </a:spcAft>
            <a:buNone/>
          </a:pPr>
          <a:r>
            <a:rPr lang="en-GB" sz="1200" kern="1200"/>
            <a:t> </a:t>
          </a:r>
          <a:r>
            <a:rPr lang="en-GB" sz="1200" kern="1200">
              <a:latin typeface="Garamond" panose="020F0302020204030204"/>
            </a:rPr>
            <a:t>Major</a:t>
          </a:r>
          <a:r>
            <a:rPr lang="en-GB" sz="1200" kern="1200"/>
            <a:t> advantages of having a monolithic kernel is that it provides CPU scheduling, memory management, file management, and other operating system functions through system calls.</a:t>
          </a:r>
          <a:endParaRPr lang="en-GB" sz="1200" kern="1200">
            <a:latin typeface="Calisto MT" panose="02040603050505030304"/>
          </a:endParaRPr>
        </a:p>
      </dsp:txBody>
      <dsp:txXfrm>
        <a:off x="7686032" y="1608379"/>
        <a:ext cx="2372171" cy="1707963"/>
      </dsp:txXfrm>
    </dsp:sp>
    <dsp:sp modelId="{BB19C593-85B3-463B-A286-FD38855CA218}">
      <dsp:nvSpPr>
        <dsp:cNvPr id="0" name=""/>
        <dsp:cNvSpPr/>
      </dsp:nvSpPr>
      <dsp:spPr>
        <a:xfrm>
          <a:off x="7686032" y="469737"/>
          <a:ext cx="2372171" cy="1138642"/>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34318" tIns="165100" rIns="234318" bIns="165100" numCol="1" spcCol="1270" anchor="ctr" anchorCtr="0">
          <a:noAutofit/>
        </a:bodyPr>
        <a:lstStyle/>
        <a:p>
          <a:pPr marL="0" lvl="0" indent="0" algn="l" defTabSz="2533650">
            <a:lnSpc>
              <a:spcPct val="90000"/>
            </a:lnSpc>
            <a:spcBef>
              <a:spcPct val="0"/>
            </a:spcBef>
            <a:spcAft>
              <a:spcPct val="35000"/>
            </a:spcAft>
            <a:buNone/>
          </a:pPr>
          <a:r>
            <a:rPr lang="en-GB" sz="5700" kern="1200"/>
            <a:t>04</a:t>
          </a:r>
        </a:p>
      </dsp:txBody>
      <dsp:txXfrm>
        <a:off x="7686032" y="469737"/>
        <a:ext cx="2372171" cy="11386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8B4EF3-1A97-473A-A082-1B1C9CF2C659}">
      <dsp:nvSpPr>
        <dsp:cNvPr id="0" name=""/>
        <dsp:cNvSpPr/>
      </dsp:nvSpPr>
      <dsp:spPr>
        <a:xfrm>
          <a:off x="0" y="603646"/>
          <a:ext cx="10353675" cy="1114425"/>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6420A76-44E8-4C40-95AC-8D3F35CC8E7A}">
      <dsp:nvSpPr>
        <dsp:cNvPr id="0" name=""/>
        <dsp:cNvSpPr/>
      </dsp:nvSpPr>
      <dsp:spPr>
        <a:xfrm>
          <a:off x="337113" y="854392"/>
          <a:ext cx="612933" cy="61293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7E4D6F2-F802-4B73-9AC8-40AD31EA0E20}">
      <dsp:nvSpPr>
        <dsp:cNvPr id="0" name=""/>
        <dsp:cNvSpPr/>
      </dsp:nvSpPr>
      <dsp:spPr>
        <a:xfrm>
          <a:off x="1287160" y="603646"/>
          <a:ext cx="9066514" cy="11144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943" tIns="117943" rIns="117943" bIns="117943" numCol="1" spcCol="1270" anchor="ctr" anchorCtr="0">
          <a:noAutofit/>
        </a:bodyPr>
        <a:lstStyle/>
        <a:p>
          <a:pPr marL="0" lvl="0" indent="0" algn="l" defTabSz="977900">
            <a:lnSpc>
              <a:spcPct val="90000"/>
            </a:lnSpc>
            <a:spcBef>
              <a:spcPct val="0"/>
            </a:spcBef>
            <a:spcAft>
              <a:spcPct val="35000"/>
            </a:spcAft>
            <a:buNone/>
          </a:pPr>
          <a:r>
            <a:rPr lang="en-GB" sz="2200" kern="1200"/>
            <a:t>Our documentation describes the use, operation, maintenance, and design of OS build using manuals, listings, diagrams.</a:t>
          </a:r>
          <a:endParaRPr lang="en-US" sz="2200" kern="1200"/>
        </a:p>
      </dsp:txBody>
      <dsp:txXfrm>
        <a:off x="1287160" y="603646"/>
        <a:ext cx="9066514" cy="1114425"/>
      </dsp:txXfrm>
    </dsp:sp>
    <dsp:sp modelId="{31FB0821-B73B-4F49-8E58-E8972EA48C03}">
      <dsp:nvSpPr>
        <dsp:cNvPr id="0" name=""/>
        <dsp:cNvSpPr/>
      </dsp:nvSpPr>
      <dsp:spPr>
        <a:xfrm>
          <a:off x="0" y="1996678"/>
          <a:ext cx="10353675" cy="1114425"/>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7C060AC-FBC5-47EA-82D3-84A32D2AAAC5}">
      <dsp:nvSpPr>
        <dsp:cNvPr id="0" name=""/>
        <dsp:cNvSpPr/>
      </dsp:nvSpPr>
      <dsp:spPr>
        <a:xfrm>
          <a:off x="337113" y="2247423"/>
          <a:ext cx="612933" cy="61293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A753E81-7DF6-4031-B67E-E3C19E1C7D66}">
      <dsp:nvSpPr>
        <dsp:cNvPr id="0" name=""/>
        <dsp:cNvSpPr/>
      </dsp:nvSpPr>
      <dsp:spPr>
        <a:xfrm>
          <a:off x="1287160" y="1996678"/>
          <a:ext cx="9066514" cy="11144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943" tIns="117943" rIns="117943" bIns="117943" numCol="1" spcCol="1270" anchor="ctr" anchorCtr="0">
          <a:noAutofit/>
        </a:bodyPr>
        <a:lstStyle/>
        <a:p>
          <a:pPr marL="0" lvl="0" indent="0" algn="l" defTabSz="977900">
            <a:lnSpc>
              <a:spcPct val="90000"/>
            </a:lnSpc>
            <a:spcBef>
              <a:spcPct val="0"/>
            </a:spcBef>
            <a:spcAft>
              <a:spcPct val="35000"/>
            </a:spcAft>
            <a:buNone/>
          </a:pPr>
          <a:r>
            <a:rPr lang="en-GB" sz="2200" kern="1200"/>
            <a:t>The entire flow of work is documented in a step wise manner, as it would help the student community to follow the steps in a tutorial format, hence enhancing the learning outcome.</a:t>
          </a:r>
          <a:endParaRPr lang="en-US" sz="2200" kern="1200"/>
        </a:p>
      </dsp:txBody>
      <dsp:txXfrm>
        <a:off x="1287160" y="1996678"/>
        <a:ext cx="9066514" cy="111442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OOXDiagramDataRels2_0.png>
</file>

<file path=ppt/media/OOXDiagramDataRels2_1.svg>
</file>

<file path=ppt/media/OOXDiagramDataRels2_2.png>
</file>

<file path=ppt/media/OOXDiagramDataRels2_3.svg>
</file>

<file path=ppt/media/OOXDiagramDataRels2_4.png>
</file>

<file path=ppt/media/OOXDiagramDataRels2_5.svg>
</file>

<file path=ppt/media/OOXDiagramDataRels3_0.png>
</file>

<file path=ppt/media/OOXDiagramDataRels3_1.svg>
</file>

<file path=ppt/media/OOXDiagramDataRels3_2.png>
</file>

<file path=ppt/media/OOXDiagramDataRels3_3.svg>
</file>

<file path=ppt/media/OOXDiagramDataRels3_4.png>
</file>

<file path=ppt/media/OOXDiagramDataRels3_5.svg>
</file>

<file path=ppt/media/OOXDiagramDataRels5_0.png>
</file>

<file path=ppt/media/OOXDiagramDataRels5_1.svg>
</file>

<file path=ppt/media/OOXDiagramDataRels5_2.png>
</file>

<file path=ppt/media/OOXDiagramDataRels5_3.svg>
</file>

<file path=ppt/media/OOXDiagramDrawingRels2_0.png>
</file>

<file path=ppt/media/OOXDiagramDrawingRels2_1.svg>
</file>

<file path=ppt/media/OOXDiagramDrawingRels2_2.png>
</file>

<file path=ppt/media/OOXDiagramDrawingRels2_3.svg>
</file>

<file path=ppt/media/OOXDiagramDrawingRels2_4.png>
</file>

<file path=ppt/media/OOXDiagramDrawingRels2_5.svg>
</file>

<file path=ppt/media/OOXDiagramDrawingRels3_0.png>
</file>

<file path=ppt/media/OOXDiagramDrawingRels3_1.svg>
</file>

<file path=ppt/media/OOXDiagramDrawingRels3_2.png>
</file>

<file path=ppt/media/OOXDiagramDrawingRels3_3.svg>
</file>

<file path=ppt/media/OOXDiagramDrawingRels3_4.png>
</file>

<file path=ppt/media/OOXDiagramDrawingRels3_5.svg>
</file>

<file path=ppt/media/OOXDiagramDrawingRels5_0.png>
</file>

<file path=ppt/media/OOXDiagramDrawingRels5_1.svg>
</file>

<file path=ppt/media/OOXDiagramDrawingRels5_2.png>
</file>

<file path=ppt/media/OOXDiagramDrawingRels5_3.svg>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28.jpeg>
</file>

<file path=ppt/media/image29.png>
</file>

<file path=ppt/media/image3.png>
</file>

<file path=ppt/media/image30.png>
</file>

<file path=ppt/media/image31.png>
</file>

<file path=ppt/media/image4.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en-GB" sz="1800" spc="-1" strike="noStrike">
                <a:solidFill>
                  <a:srgbClr val="ffffff"/>
                </a:solidFill>
                <a:latin typeface="Calisto MT"/>
              </a:rPr>
              <a:t>Click to move the slide</a:t>
            </a:r>
            <a:endParaRPr b="0" lang="en-GB" sz="1800" spc="-1" strike="noStrike">
              <a:solidFill>
                <a:srgbClr val="ffffff"/>
              </a:solidFill>
              <a:latin typeface="Calisto MT"/>
            </a:endParaRPr>
          </a:p>
        </p:txBody>
      </p:sp>
      <p:sp>
        <p:nvSpPr>
          <p:cNvPr id="170"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en-IN" sz="2000" spc="-1" strike="noStrike">
                <a:latin typeface="Arial"/>
              </a:rPr>
              <a:t>Click to edit the notes format</a:t>
            </a:r>
            <a:endParaRPr b="0" lang="en-IN" sz="2000" spc="-1" strike="noStrike">
              <a:latin typeface="Arial"/>
            </a:endParaRPr>
          </a:p>
        </p:txBody>
      </p:sp>
      <p:sp>
        <p:nvSpPr>
          <p:cNvPr id="171"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en-IN" sz="1400" spc="-1" strike="noStrike">
                <a:latin typeface="Times New Roman"/>
              </a:rPr>
              <a:t>&lt;header&gt;</a:t>
            </a:r>
            <a:endParaRPr b="0" lang="en-IN" sz="1400" spc="-1" strike="noStrike">
              <a:latin typeface="Times New Roman"/>
            </a:endParaRPr>
          </a:p>
        </p:txBody>
      </p:sp>
      <p:sp>
        <p:nvSpPr>
          <p:cNvPr id="172" name="PlaceHolder 4"/>
          <p:cNvSpPr>
            <a:spLocks noGrp="1"/>
          </p:cNvSpPr>
          <p:nvPr>
            <p:ph type="dt" idx="13"/>
          </p:nvPr>
        </p:nvSpPr>
        <p:spPr>
          <a:xfrm>
            <a:off x="4278960" y="0"/>
            <a:ext cx="3280680" cy="534240"/>
          </a:xfrm>
          <a:prstGeom prst="rect">
            <a:avLst/>
          </a:prstGeom>
          <a:noFill/>
          <a:ln w="0">
            <a:noFill/>
          </a:ln>
        </p:spPr>
        <p:txBody>
          <a:bodyPr lIns="0" rIns="0" tIns="0" bIns="0" anchor="t">
            <a:noAutofit/>
          </a:bodyPr>
          <a:lstStyle>
            <a:lvl1pPr algn="r">
              <a:buNone/>
              <a:defRPr b="0" lang="en-IN" sz="1400" spc="-1" strike="noStrike">
                <a:latin typeface="Times New Roman"/>
              </a:defRPr>
            </a:lvl1pPr>
          </a:lstStyle>
          <a:p>
            <a:pPr algn="r">
              <a:buNone/>
            </a:pPr>
            <a:r>
              <a:rPr b="0" lang="en-IN" sz="1400" spc="-1" strike="noStrike">
                <a:latin typeface="Times New Roman"/>
              </a:rPr>
              <a:t>&lt;date/time&gt;</a:t>
            </a:r>
            <a:endParaRPr b="0" lang="en-IN" sz="1400" spc="-1" strike="noStrike">
              <a:latin typeface="Times New Roman"/>
            </a:endParaRPr>
          </a:p>
        </p:txBody>
      </p:sp>
      <p:sp>
        <p:nvSpPr>
          <p:cNvPr id="173" name="PlaceHolder 5"/>
          <p:cNvSpPr>
            <a:spLocks noGrp="1"/>
          </p:cNvSpPr>
          <p:nvPr>
            <p:ph type="ftr" idx="14"/>
          </p:nvPr>
        </p:nvSpPr>
        <p:spPr>
          <a:xfrm>
            <a:off x="0" y="10157400"/>
            <a:ext cx="3280680" cy="534240"/>
          </a:xfrm>
          <a:prstGeom prst="rect">
            <a:avLst/>
          </a:prstGeom>
          <a:noFill/>
          <a:ln w="0">
            <a:noFill/>
          </a:ln>
        </p:spPr>
        <p:txBody>
          <a:bodyPr lIns="0" rIns="0" tIns="0" bIns="0" anchor="b">
            <a:noAutofit/>
          </a:bodyPr>
          <a:lstStyle>
            <a:lvl1pPr>
              <a:defRPr b="0" lang="en-IN" sz="1400" spc="-1" strike="noStrike">
                <a:latin typeface="Times New Roman"/>
              </a:defRPr>
            </a:lvl1pPr>
          </a:lstStyle>
          <a:p>
            <a:r>
              <a:rPr b="0" lang="en-IN" sz="1400" spc="-1" strike="noStrike">
                <a:latin typeface="Times New Roman"/>
              </a:rPr>
              <a:t>&lt;footer&gt;</a:t>
            </a:r>
            <a:endParaRPr b="0" lang="en-IN" sz="1400" spc="-1" strike="noStrike">
              <a:latin typeface="Times New Roman"/>
            </a:endParaRPr>
          </a:p>
        </p:txBody>
      </p:sp>
      <p:sp>
        <p:nvSpPr>
          <p:cNvPr id="174" name="PlaceHolder 6"/>
          <p:cNvSpPr>
            <a:spLocks noGrp="1"/>
          </p:cNvSpPr>
          <p:nvPr>
            <p:ph type="sldNum" idx="15"/>
          </p:nvPr>
        </p:nvSpPr>
        <p:spPr>
          <a:xfrm>
            <a:off x="4278960" y="10157400"/>
            <a:ext cx="3280680" cy="534240"/>
          </a:xfrm>
          <a:prstGeom prst="rect">
            <a:avLst/>
          </a:prstGeom>
          <a:noFill/>
          <a:ln w="0">
            <a:noFill/>
          </a:ln>
        </p:spPr>
        <p:txBody>
          <a:bodyPr lIns="0" rIns="0" tIns="0" bIns="0" anchor="b">
            <a:noAutofit/>
          </a:bodyPr>
          <a:lstStyle>
            <a:lvl1pPr algn="r">
              <a:buNone/>
              <a:defRPr b="0" lang="en-IN" sz="1400" spc="-1" strike="noStrike">
                <a:latin typeface="Times New Roman"/>
              </a:defRPr>
            </a:lvl1pPr>
          </a:lstStyle>
          <a:p>
            <a:pPr algn="r">
              <a:buNone/>
            </a:pPr>
            <a:fld id="{2FB3628E-F96F-49F3-9891-BB2BCD66C33A}" type="slidenum">
              <a:rPr b="0" lang="en-IN" sz="1400" spc="-1" strike="noStrike">
                <a:latin typeface="Times New Roman"/>
              </a:rPr>
              <a:t>&lt;number&gt;</a:t>
            </a:fld>
            <a:endParaRPr b="0" lang="en-IN"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
</Relationships>
</file>

<file path=ppt/notesSlides/_rels/notesSlide32.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PlaceHolder 1"/>
          <p:cNvSpPr>
            <a:spLocks noGrp="1"/>
          </p:cNvSpPr>
          <p:nvPr>
            <p:ph type="sldImg"/>
          </p:nvPr>
        </p:nvSpPr>
        <p:spPr>
          <a:xfrm>
            <a:off x="685800" y="1143000"/>
            <a:ext cx="5486040" cy="3085920"/>
          </a:xfrm>
          <a:prstGeom prst="rect">
            <a:avLst/>
          </a:prstGeom>
          <a:ln w="0">
            <a:noFill/>
          </a:ln>
        </p:spPr>
      </p:sp>
      <p:sp>
        <p:nvSpPr>
          <p:cNvPr id="321"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Viplav 1-6</a:t>
            </a:r>
            <a:endParaRPr b="0" lang="en-IN" sz="2000" spc="-1" strike="noStrike">
              <a:latin typeface="Arial"/>
            </a:endParaRPr>
          </a:p>
        </p:txBody>
      </p:sp>
      <p:sp>
        <p:nvSpPr>
          <p:cNvPr id="322" name="PlaceHolder 3"/>
          <p:cNvSpPr>
            <a:spLocks noGrp="1"/>
          </p:cNvSpPr>
          <p:nvPr>
            <p:ph type="sldNum" idx="16"/>
          </p:nvPr>
        </p:nvSpPr>
        <p:spPr>
          <a:xfrm>
            <a:off x="3884760" y="8685360"/>
            <a:ext cx="2971440" cy="458280"/>
          </a:xfrm>
          <a:prstGeom prst="rect">
            <a:avLst/>
          </a:prstGeom>
          <a:noFill/>
          <a:ln w="0">
            <a:noFill/>
          </a:ln>
        </p:spPr>
        <p:txBody>
          <a:bodyPr anchor="b">
            <a:noAutofit/>
          </a:bodyPr>
          <a:lstStyle>
            <a:lvl1pPr algn="r">
              <a:lnSpc>
                <a:spcPct val="100000"/>
              </a:lnSpc>
              <a:buNone/>
              <a:defRPr b="0" lang="en-IN" sz="1200" spc="-1" strike="noStrike">
                <a:latin typeface="Times New Roman"/>
              </a:defRPr>
            </a:lvl1pPr>
          </a:lstStyle>
          <a:p>
            <a:pPr algn="r">
              <a:lnSpc>
                <a:spcPct val="100000"/>
              </a:lnSpc>
              <a:buNone/>
            </a:pPr>
            <a:fld id="{18DB9DF4-6A4D-442B-9A43-5C79AF2F5AFF}" type="slidenum">
              <a:rPr b="0" lang="en-IN" sz="1200" spc="-1" strike="noStrike">
                <a:latin typeface="Times New Roman"/>
              </a:rPr>
              <a:t>&lt;number&gt;</a:t>
            </a:fld>
            <a:endParaRPr b="0" lang="en-IN" sz="1200" spc="-1" strike="noStrike">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PlaceHolder 1"/>
          <p:cNvSpPr>
            <a:spLocks noGrp="1"/>
          </p:cNvSpPr>
          <p:nvPr>
            <p:ph type="sldImg"/>
          </p:nvPr>
        </p:nvSpPr>
        <p:spPr>
          <a:xfrm>
            <a:off x="685800" y="1143000"/>
            <a:ext cx="5486040" cy="3085920"/>
          </a:xfrm>
          <a:prstGeom prst="rect">
            <a:avLst/>
          </a:prstGeom>
          <a:ln w="0">
            <a:noFill/>
          </a:ln>
        </p:spPr>
      </p:sp>
      <p:sp>
        <p:nvSpPr>
          <p:cNvPr id="327"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328" name="PlaceHolder 3"/>
          <p:cNvSpPr>
            <a:spLocks noGrp="1"/>
          </p:cNvSpPr>
          <p:nvPr>
            <p:ph type="sldNum" idx="18"/>
          </p:nvPr>
        </p:nvSpPr>
        <p:spPr>
          <a:xfrm>
            <a:off x="3884760" y="8685360"/>
            <a:ext cx="2971440" cy="458280"/>
          </a:xfrm>
          <a:prstGeom prst="rect">
            <a:avLst/>
          </a:prstGeom>
          <a:noFill/>
          <a:ln w="0">
            <a:noFill/>
          </a:ln>
        </p:spPr>
        <p:txBody>
          <a:bodyPr anchor="b">
            <a:noAutofit/>
          </a:bodyPr>
          <a:lstStyle>
            <a:lvl1pPr algn="r">
              <a:lnSpc>
                <a:spcPct val="100000"/>
              </a:lnSpc>
              <a:buNone/>
              <a:defRPr b="0" lang="en-IN" sz="1200" spc="-1" strike="noStrike">
                <a:latin typeface="Times New Roman"/>
              </a:defRPr>
            </a:lvl1pPr>
          </a:lstStyle>
          <a:p>
            <a:pPr algn="r">
              <a:lnSpc>
                <a:spcPct val="100000"/>
              </a:lnSpc>
              <a:buNone/>
            </a:pPr>
            <a:fld id="{1DFDE1E4-6F99-4C9E-8A4B-1DD546566BE7}" type="slidenum">
              <a:rPr b="0" lang="en-IN" sz="1200" spc="-1" strike="noStrike">
                <a:latin typeface="Times New Roman"/>
              </a:rPr>
              <a:t>&lt;number&gt;</a:t>
            </a:fld>
            <a:endParaRPr b="0" lang="en-IN" sz="1200" spc="-1" strike="noStrike">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PlaceHolder 1"/>
          <p:cNvSpPr>
            <a:spLocks noGrp="1"/>
          </p:cNvSpPr>
          <p:nvPr>
            <p:ph type="sldImg"/>
          </p:nvPr>
        </p:nvSpPr>
        <p:spPr>
          <a:xfrm>
            <a:off x="685800" y="1143000"/>
            <a:ext cx="5486040" cy="3085920"/>
          </a:xfrm>
          <a:prstGeom prst="rect">
            <a:avLst/>
          </a:prstGeom>
          <a:ln w="0">
            <a:noFill/>
          </a:ln>
        </p:spPr>
      </p:sp>
      <p:sp>
        <p:nvSpPr>
          <p:cNvPr id="330"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Surya</a:t>
            </a:r>
            <a:endParaRPr b="0" lang="en-IN" sz="2000" spc="-1" strike="noStrike">
              <a:latin typeface="Arial"/>
            </a:endParaRPr>
          </a:p>
        </p:txBody>
      </p:sp>
      <p:sp>
        <p:nvSpPr>
          <p:cNvPr id="331" name="PlaceHolder 3"/>
          <p:cNvSpPr>
            <a:spLocks noGrp="1"/>
          </p:cNvSpPr>
          <p:nvPr>
            <p:ph type="sldNum" idx="19"/>
          </p:nvPr>
        </p:nvSpPr>
        <p:spPr>
          <a:xfrm>
            <a:off x="3884760" y="8685360"/>
            <a:ext cx="2971440" cy="458280"/>
          </a:xfrm>
          <a:prstGeom prst="rect">
            <a:avLst/>
          </a:prstGeom>
          <a:noFill/>
          <a:ln w="0">
            <a:noFill/>
          </a:ln>
        </p:spPr>
        <p:txBody>
          <a:bodyPr anchor="b">
            <a:noAutofit/>
          </a:bodyPr>
          <a:lstStyle>
            <a:lvl1pPr algn="r">
              <a:lnSpc>
                <a:spcPct val="100000"/>
              </a:lnSpc>
              <a:buNone/>
              <a:defRPr b="0" lang="en-IN" sz="1200" spc="-1" strike="noStrike">
                <a:latin typeface="Times New Roman"/>
              </a:defRPr>
            </a:lvl1pPr>
          </a:lstStyle>
          <a:p>
            <a:pPr algn="r">
              <a:lnSpc>
                <a:spcPct val="100000"/>
              </a:lnSpc>
              <a:buNone/>
            </a:pPr>
            <a:fld id="{4C87C9A8-914D-4819-83E0-937AE2DF07D7}" type="slidenum">
              <a:rPr b="0" lang="en-IN" sz="1200" spc="-1" strike="noStrike">
                <a:latin typeface="Times New Roman"/>
              </a:rPr>
              <a:t>&lt;number&gt;</a:t>
            </a:fld>
            <a:endParaRPr b="0" lang="en-IN" sz="1200" spc="-1" strike="noStrike">
              <a:latin typeface="Times New Roman"/>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2" name="PlaceHolder 1"/>
          <p:cNvSpPr>
            <a:spLocks noGrp="1"/>
          </p:cNvSpPr>
          <p:nvPr>
            <p:ph type="sldImg"/>
          </p:nvPr>
        </p:nvSpPr>
        <p:spPr>
          <a:xfrm>
            <a:off x="685800" y="1143000"/>
            <a:ext cx="5486040" cy="3085920"/>
          </a:xfrm>
          <a:prstGeom prst="rect">
            <a:avLst/>
          </a:prstGeom>
          <a:ln w="0">
            <a:noFill/>
          </a:ln>
        </p:spPr>
      </p:sp>
      <p:sp>
        <p:nvSpPr>
          <p:cNvPr id="333"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14-17: Anjali, Pratul</a:t>
            </a:r>
            <a:endParaRPr b="0" lang="en-IN" sz="2000" spc="-1" strike="noStrike">
              <a:latin typeface="Arial"/>
            </a:endParaRPr>
          </a:p>
        </p:txBody>
      </p:sp>
      <p:sp>
        <p:nvSpPr>
          <p:cNvPr id="334" name="PlaceHolder 3"/>
          <p:cNvSpPr>
            <a:spLocks noGrp="1"/>
          </p:cNvSpPr>
          <p:nvPr>
            <p:ph type="sldNum" idx="20"/>
          </p:nvPr>
        </p:nvSpPr>
        <p:spPr>
          <a:xfrm>
            <a:off x="3884760" y="8685360"/>
            <a:ext cx="2971440" cy="458280"/>
          </a:xfrm>
          <a:prstGeom prst="rect">
            <a:avLst/>
          </a:prstGeom>
          <a:noFill/>
          <a:ln w="0">
            <a:noFill/>
          </a:ln>
        </p:spPr>
        <p:txBody>
          <a:bodyPr anchor="b">
            <a:noAutofit/>
          </a:bodyPr>
          <a:lstStyle>
            <a:lvl1pPr algn="r">
              <a:lnSpc>
                <a:spcPct val="100000"/>
              </a:lnSpc>
              <a:buNone/>
              <a:defRPr b="0" lang="en-IN" sz="1200" spc="-1" strike="noStrike">
                <a:latin typeface="Times New Roman"/>
              </a:defRPr>
            </a:lvl1pPr>
          </a:lstStyle>
          <a:p>
            <a:pPr algn="r">
              <a:lnSpc>
                <a:spcPct val="100000"/>
              </a:lnSpc>
              <a:buNone/>
            </a:pPr>
            <a:fld id="{966FABE4-5699-4EA5-8660-DECC2B8ABE34}" type="slidenum">
              <a:rPr b="0" lang="en-IN" sz="1200" spc="-1" strike="noStrike">
                <a:latin typeface="Times New Roman"/>
              </a:rPr>
              <a:t>&lt;number&gt;</a:t>
            </a:fld>
            <a:endParaRPr b="0" lang="en-IN" sz="1200" spc="-1" strike="noStrike">
              <a:latin typeface="Times New Roman"/>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PlaceHolder 1"/>
          <p:cNvSpPr>
            <a:spLocks noGrp="1"/>
          </p:cNvSpPr>
          <p:nvPr>
            <p:ph type="sldImg"/>
          </p:nvPr>
        </p:nvSpPr>
        <p:spPr>
          <a:xfrm>
            <a:off x="685800" y="1143000"/>
            <a:ext cx="5486040" cy="3085920"/>
          </a:xfrm>
          <a:prstGeom prst="rect">
            <a:avLst/>
          </a:prstGeom>
          <a:ln w="0">
            <a:noFill/>
          </a:ln>
        </p:spPr>
      </p:sp>
      <p:sp>
        <p:nvSpPr>
          <p:cNvPr id="336"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Abhishek, Pravir  18-21</a:t>
            </a:r>
            <a:endParaRPr b="0" lang="en-IN" sz="2000" spc="-1" strike="noStrike">
              <a:latin typeface="Arial"/>
            </a:endParaRPr>
          </a:p>
        </p:txBody>
      </p:sp>
      <p:sp>
        <p:nvSpPr>
          <p:cNvPr id="337" name="PlaceHolder 3"/>
          <p:cNvSpPr>
            <a:spLocks noGrp="1"/>
          </p:cNvSpPr>
          <p:nvPr>
            <p:ph type="sldNum" idx="21"/>
          </p:nvPr>
        </p:nvSpPr>
        <p:spPr>
          <a:xfrm>
            <a:off x="3884760" y="8685360"/>
            <a:ext cx="2971440" cy="458280"/>
          </a:xfrm>
          <a:prstGeom prst="rect">
            <a:avLst/>
          </a:prstGeom>
          <a:noFill/>
          <a:ln w="0">
            <a:noFill/>
          </a:ln>
        </p:spPr>
        <p:txBody>
          <a:bodyPr anchor="b">
            <a:noAutofit/>
          </a:bodyPr>
          <a:lstStyle>
            <a:lvl1pPr algn="r">
              <a:lnSpc>
                <a:spcPct val="100000"/>
              </a:lnSpc>
              <a:buNone/>
              <a:defRPr b="0" lang="en-IN" sz="1200" spc="-1" strike="noStrike">
                <a:latin typeface="Times New Roman"/>
              </a:defRPr>
            </a:lvl1pPr>
          </a:lstStyle>
          <a:p>
            <a:pPr algn="r">
              <a:lnSpc>
                <a:spcPct val="100000"/>
              </a:lnSpc>
              <a:buNone/>
            </a:pPr>
            <a:fld id="{1195611C-B92C-4B46-8839-D3882C697D38}" type="slidenum">
              <a:rPr b="0" lang="en-IN" sz="1200" spc="-1" strike="noStrike">
                <a:latin typeface="Times New Roman"/>
              </a:rPr>
              <a:t>&lt;number&gt;</a:t>
            </a:fld>
            <a:endParaRPr b="0" lang="en-IN" sz="1200" spc="-1" strike="noStrike">
              <a:latin typeface="Times New Roman"/>
            </a:endParaRPr>
          </a:p>
        </p:txBody>
      </p:sp>
    </p:spTree>
  </p:cSld>
</p:notes>
</file>

<file path=ppt/notesSlides/notesSlide2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PlaceHolder 1"/>
          <p:cNvSpPr>
            <a:spLocks noGrp="1"/>
          </p:cNvSpPr>
          <p:nvPr>
            <p:ph type="sldImg"/>
          </p:nvPr>
        </p:nvSpPr>
        <p:spPr>
          <a:xfrm>
            <a:off x="685800" y="1143000"/>
            <a:ext cx="5486040" cy="3085920"/>
          </a:xfrm>
          <a:prstGeom prst="rect">
            <a:avLst/>
          </a:prstGeom>
          <a:ln w="0">
            <a:noFill/>
          </a:ln>
        </p:spPr>
      </p:sp>
      <p:sp>
        <p:nvSpPr>
          <p:cNvPr id="339"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Surya  22-24</a:t>
            </a:r>
            <a:endParaRPr b="0" lang="en-IN" sz="2000" spc="-1" strike="noStrike">
              <a:latin typeface="Arial"/>
            </a:endParaRPr>
          </a:p>
        </p:txBody>
      </p:sp>
      <p:sp>
        <p:nvSpPr>
          <p:cNvPr id="340" name="PlaceHolder 3"/>
          <p:cNvSpPr>
            <a:spLocks noGrp="1"/>
          </p:cNvSpPr>
          <p:nvPr>
            <p:ph type="sldNum" idx="22"/>
          </p:nvPr>
        </p:nvSpPr>
        <p:spPr>
          <a:xfrm>
            <a:off x="3884760" y="8685360"/>
            <a:ext cx="2971440" cy="458280"/>
          </a:xfrm>
          <a:prstGeom prst="rect">
            <a:avLst/>
          </a:prstGeom>
          <a:noFill/>
          <a:ln w="0">
            <a:noFill/>
          </a:ln>
        </p:spPr>
        <p:txBody>
          <a:bodyPr anchor="b">
            <a:noAutofit/>
          </a:bodyPr>
          <a:lstStyle>
            <a:lvl1pPr algn="r">
              <a:lnSpc>
                <a:spcPct val="100000"/>
              </a:lnSpc>
              <a:buNone/>
              <a:defRPr b="0" lang="en-IN" sz="1200" spc="-1" strike="noStrike">
                <a:latin typeface="Times New Roman"/>
              </a:defRPr>
            </a:lvl1pPr>
          </a:lstStyle>
          <a:p>
            <a:pPr algn="r">
              <a:lnSpc>
                <a:spcPct val="100000"/>
              </a:lnSpc>
              <a:buNone/>
            </a:pPr>
            <a:fld id="{D3760708-9EA3-4E36-A713-684F8B30C348}" type="slidenum">
              <a:rPr b="0" lang="en-IN" sz="1200" spc="-1" strike="noStrike">
                <a:latin typeface="Times New Roman"/>
              </a:rPr>
              <a:t>&lt;number&gt;</a:t>
            </a:fld>
            <a:endParaRPr b="0" lang="en-IN" sz="1200" spc="-1" strike="noStrike">
              <a:latin typeface="Times New Roman"/>
            </a:endParaRPr>
          </a:p>
        </p:txBody>
      </p:sp>
    </p:spTree>
  </p:cSld>
</p:notes>
</file>

<file path=ppt/notesSlides/notesSlide3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PlaceHolder 1"/>
          <p:cNvSpPr>
            <a:spLocks noGrp="1"/>
          </p:cNvSpPr>
          <p:nvPr>
            <p:ph type="sldImg"/>
          </p:nvPr>
        </p:nvSpPr>
        <p:spPr>
          <a:xfrm>
            <a:off x="685800" y="1143000"/>
            <a:ext cx="5486040" cy="3085920"/>
          </a:xfrm>
          <a:prstGeom prst="rect">
            <a:avLst/>
          </a:prstGeom>
          <a:ln w="0">
            <a:noFill/>
          </a:ln>
        </p:spPr>
      </p:sp>
      <p:sp>
        <p:nvSpPr>
          <p:cNvPr id="342"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Soujanya  25-27 </a:t>
            </a:r>
            <a:endParaRPr b="0" lang="en-IN" sz="2000" spc="-1" strike="noStrike">
              <a:latin typeface="Arial"/>
            </a:endParaRPr>
          </a:p>
        </p:txBody>
      </p:sp>
      <p:sp>
        <p:nvSpPr>
          <p:cNvPr id="343" name="PlaceHolder 3"/>
          <p:cNvSpPr>
            <a:spLocks noGrp="1"/>
          </p:cNvSpPr>
          <p:nvPr>
            <p:ph type="sldNum" idx="23"/>
          </p:nvPr>
        </p:nvSpPr>
        <p:spPr>
          <a:xfrm>
            <a:off x="3884760" y="8685360"/>
            <a:ext cx="2971440" cy="458280"/>
          </a:xfrm>
          <a:prstGeom prst="rect">
            <a:avLst/>
          </a:prstGeom>
          <a:noFill/>
          <a:ln w="0">
            <a:noFill/>
          </a:ln>
        </p:spPr>
        <p:txBody>
          <a:bodyPr anchor="b">
            <a:noAutofit/>
          </a:bodyPr>
          <a:lstStyle>
            <a:lvl1pPr algn="r">
              <a:lnSpc>
                <a:spcPct val="100000"/>
              </a:lnSpc>
              <a:buNone/>
              <a:defRPr b="0" lang="en-IN" sz="1200" spc="-1" strike="noStrike">
                <a:latin typeface="Times New Roman"/>
              </a:defRPr>
            </a:lvl1pPr>
          </a:lstStyle>
          <a:p>
            <a:pPr algn="r">
              <a:lnSpc>
                <a:spcPct val="100000"/>
              </a:lnSpc>
              <a:buNone/>
            </a:pPr>
            <a:fld id="{2F33C2AD-C2EE-47CB-B18D-6E0A467DA496}" type="slidenum">
              <a:rPr b="0" lang="en-IN" sz="1200" spc="-1" strike="noStrike">
                <a:latin typeface="Times New Roman"/>
              </a:rPr>
              <a:t>&lt;number&gt;</a:t>
            </a:fld>
            <a:endParaRPr b="0" lang="en-IN"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PlaceHolder 1"/>
          <p:cNvSpPr>
            <a:spLocks noGrp="1"/>
          </p:cNvSpPr>
          <p:nvPr>
            <p:ph type="sldImg"/>
          </p:nvPr>
        </p:nvSpPr>
        <p:spPr>
          <a:xfrm>
            <a:off x="685800" y="1143000"/>
            <a:ext cx="5486040" cy="3085920"/>
          </a:xfrm>
          <a:prstGeom prst="rect">
            <a:avLst/>
          </a:prstGeom>
          <a:ln w="0">
            <a:noFill/>
          </a:ln>
        </p:spPr>
      </p:sp>
      <p:sp>
        <p:nvSpPr>
          <p:cNvPr id="324"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Soujanya 7-9</a:t>
            </a:r>
            <a:endParaRPr b="0" lang="en-IN" sz="2000" spc="-1" strike="noStrike">
              <a:latin typeface="Arial"/>
            </a:endParaRPr>
          </a:p>
        </p:txBody>
      </p:sp>
      <p:sp>
        <p:nvSpPr>
          <p:cNvPr id="325" name="PlaceHolder 3"/>
          <p:cNvSpPr>
            <a:spLocks noGrp="1"/>
          </p:cNvSpPr>
          <p:nvPr>
            <p:ph type="sldNum" idx="17"/>
          </p:nvPr>
        </p:nvSpPr>
        <p:spPr>
          <a:xfrm>
            <a:off x="3884760" y="8685360"/>
            <a:ext cx="2971440" cy="458280"/>
          </a:xfrm>
          <a:prstGeom prst="rect">
            <a:avLst/>
          </a:prstGeom>
          <a:noFill/>
          <a:ln w="0">
            <a:noFill/>
          </a:ln>
        </p:spPr>
        <p:txBody>
          <a:bodyPr anchor="b">
            <a:noAutofit/>
          </a:bodyPr>
          <a:lstStyle>
            <a:lvl1pPr algn="r">
              <a:lnSpc>
                <a:spcPct val="100000"/>
              </a:lnSpc>
              <a:buNone/>
              <a:defRPr b="0" lang="en-IN" sz="1200" spc="-1" strike="noStrike">
                <a:latin typeface="Times New Roman"/>
              </a:defRPr>
            </a:lvl1pPr>
          </a:lstStyle>
          <a:p>
            <a:pPr algn="r">
              <a:lnSpc>
                <a:spcPct val="100000"/>
              </a:lnSpc>
              <a:buNone/>
            </a:pPr>
            <a:fld id="{18B158A2-884C-45E3-8411-306A30DF1F9A}" type="slidenum">
              <a:rPr b="0" lang="en-IN" sz="1200" spc="-1" strike="noStrike">
                <a:latin typeface="Times New Roman"/>
              </a:rPr>
              <a:t>&lt;number&gt;</a:t>
            </a:fld>
            <a:endParaRPr b="0" lang="en-IN"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0A4F0B1A-3F6C-4BC6-9E76-E40D483D713B}" type="slidenum">
              <a:t>&lt;#&gt;</a:t>
            </a:fld>
          </a:p>
        </p:txBody>
      </p:sp>
      <p:sp>
        <p:nvSpPr>
          <p:cNvPr id="4" name="PlaceHolder 3"/>
          <p:cNvSpPr>
            <a:spLocks noGrp="1"/>
          </p:cNvSpPr>
          <p:nvPr>
            <p:ph type="dt" idx="1"/>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27" name="PlaceHolder 2"/>
          <p:cNvSpPr>
            <a:spLocks noGrp="1"/>
          </p:cNvSpPr>
          <p:nvPr>
            <p:ph/>
          </p:nvPr>
        </p:nvSpPr>
        <p:spPr>
          <a:xfrm>
            <a:off x="913680" y="20764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28" name="PlaceHolder 3"/>
          <p:cNvSpPr>
            <a:spLocks noGrp="1"/>
          </p:cNvSpPr>
          <p:nvPr>
            <p:ph/>
          </p:nvPr>
        </p:nvSpPr>
        <p:spPr>
          <a:xfrm>
            <a:off x="913680" y="40168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B1507988-253A-485D-A91E-2007D960C414}"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30"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31"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32" name="PlaceHolder 4"/>
          <p:cNvSpPr>
            <a:spLocks noGrp="1"/>
          </p:cNvSpPr>
          <p:nvPr>
            <p:ph/>
          </p:nvPr>
        </p:nvSpPr>
        <p:spPr>
          <a:xfrm>
            <a:off x="91368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33" name="PlaceHolder 5"/>
          <p:cNvSpPr>
            <a:spLocks noGrp="1"/>
          </p:cNvSpPr>
          <p:nvPr>
            <p:ph/>
          </p:nvPr>
        </p:nvSpPr>
        <p:spPr>
          <a:xfrm>
            <a:off x="621900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8218E979-0FAD-4F21-9C6E-0757A33953E1}" type="slidenum">
              <a:t>&lt;#&gt;</a:t>
            </a:fld>
          </a:p>
        </p:txBody>
      </p:sp>
      <p:sp>
        <p:nvSpPr>
          <p:cNvPr id="9" name="PlaceHolder 8"/>
          <p:cNvSpPr>
            <a:spLocks noGrp="1"/>
          </p:cNvSpPr>
          <p:nvPr>
            <p:ph type="dt" idx="1"/>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35" name="PlaceHolder 2"/>
          <p:cNvSpPr>
            <a:spLocks noGrp="1"/>
          </p:cNvSpPr>
          <p:nvPr>
            <p:ph/>
          </p:nvPr>
        </p:nvSpPr>
        <p:spPr>
          <a:xfrm>
            <a:off x="91368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36" name="PlaceHolder 3"/>
          <p:cNvSpPr>
            <a:spLocks noGrp="1"/>
          </p:cNvSpPr>
          <p:nvPr>
            <p:ph/>
          </p:nvPr>
        </p:nvSpPr>
        <p:spPr>
          <a:xfrm>
            <a:off x="441432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37" name="PlaceHolder 4"/>
          <p:cNvSpPr>
            <a:spLocks noGrp="1"/>
          </p:cNvSpPr>
          <p:nvPr>
            <p:ph/>
          </p:nvPr>
        </p:nvSpPr>
        <p:spPr>
          <a:xfrm>
            <a:off x="791496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38" name="PlaceHolder 5"/>
          <p:cNvSpPr>
            <a:spLocks noGrp="1"/>
          </p:cNvSpPr>
          <p:nvPr>
            <p:ph/>
          </p:nvPr>
        </p:nvSpPr>
        <p:spPr>
          <a:xfrm>
            <a:off x="91368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39" name="PlaceHolder 6"/>
          <p:cNvSpPr>
            <a:spLocks noGrp="1"/>
          </p:cNvSpPr>
          <p:nvPr>
            <p:ph/>
          </p:nvPr>
        </p:nvSpPr>
        <p:spPr>
          <a:xfrm>
            <a:off x="441432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40" name="PlaceHolder 7"/>
          <p:cNvSpPr>
            <a:spLocks noGrp="1"/>
          </p:cNvSpPr>
          <p:nvPr>
            <p:ph/>
          </p:nvPr>
        </p:nvSpPr>
        <p:spPr>
          <a:xfrm>
            <a:off x="791496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AA30B152-172A-4876-9FE5-6AC7C9848AA2}" type="slidenum">
              <a:t>&lt;#&gt;</a:t>
            </a:fld>
          </a:p>
        </p:txBody>
      </p:sp>
      <p:sp>
        <p:nvSpPr>
          <p:cNvPr id="11" name="PlaceHolder 10"/>
          <p:cNvSpPr>
            <a:spLocks noGrp="1"/>
          </p:cNvSpPr>
          <p:nvPr>
            <p:ph type="dt" idx="1"/>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994A3A1C-4062-4290-914E-91880C0EB1FF}" type="slidenum">
              <a:t>&lt;#&gt;</a:t>
            </a:fld>
          </a:p>
        </p:txBody>
      </p:sp>
      <p:sp>
        <p:nvSpPr>
          <p:cNvPr id="4" name="PlaceHolder 3"/>
          <p:cNvSpPr>
            <a:spLocks noGrp="1"/>
          </p:cNvSpPr>
          <p:nvPr>
            <p:ph type="dt" idx="4"/>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47" name="PlaceHolder 2"/>
          <p:cNvSpPr>
            <a:spLocks noGrp="1"/>
          </p:cNvSpPr>
          <p:nvPr>
            <p:ph type="subTitle"/>
          </p:nvPr>
        </p:nvSpPr>
        <p:spPr>
          <a:xfrm>
            <a:off x="913680" y="2076480"/>
            <a:ext cx="10353240" cy="37144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D1F500F4-772A-4C61-BF32-57F290F988D3}" type="slidenum">
              <a:t>&lt;#&gt;</a:t>
            </a:fld>
          </a:p>
        </p:txBody>
      </p:sp>
      <p:sp>
        <p:nvSpPr>
          <p:cNvPr id="6" name="PlaceHolder 5"/>
          <p:cNvSpPr>
            <a:spLocks noGrp="1"/>
          </p:cNvSpPr>
          <p:nvPr>
            <p:ph type="dt" idx="4"/>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49" name="PlaceHolder 2"/>
          <p:cNvSpPr>
            <a:spLocks noGrp="1"/>
          </p:cNvSpPr>
          <p:nvPr>
            <p:ph/>
          </p:nvPr>
        </p:nvSpPr>
        <p:spPr>
          <a:xfrm>
            <a:off x="913680" y="2076480"/>
            <a:ext cx="10353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F5F42C0A-72E2-4533-BDAB-689C02E614E3}" type="slidenum">
              <a:t>&lt;#&gt;</a:t>
            </a:fld>
          </a:p>
        </p:txBody>
      </p:sp>
      <p:sp>
        <p:nvSpPr>
          <p:cNvPr id="6" name="PlaceHolder 5"/>
          <p:cNvSpPr>
            <a:spLocks noGrp="1"/>
          </p:cNvSpPr>
          <p:nvPr>
            <p:ph type="dt" idx="4"/>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51" name="PlaceHolder 2"/>
          <p:cNvSpPr>
            <a:spLocks noGrp="1"/>
          </p:cNvSpPr>
          <p:nvPr>
            <p:ph/>
          </p:nvPr>
        </p:nvSpPr>
        <p:spPr>
          <a:xfrm>
            <a:off x="91368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52" name="PlaceHolder 3"/>
          <p:cNvSpPr>
            <a:spLocks noGrp="1"/>
          </p:cNvSpPr>
          <p:nvPr>
            <p:ph/>
          </p:nvPr>
        </p:nvSpPr>
        <p:spPr>
          <a:xfrm>
            <a:off x="621900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AAF2D32D-281E-41DA-84B3-A8A49AABC1A3}" type="slidenum">
              <a:t>&lt;#&gt;</a:t>
            </a:fld>
          </a:p>
        </p:txBody>
      </p:sp>
      <p:sp>
        <p:nvSpPr>
          <p:cNvPr id="7" name="PlaceHolder 6"/>
          <p:cNvSpPr>
            <a:spLocks noGrp="1"/>
          </p:cNvSpPr>
          <p:nvPr>
            <p:ph type="dt" idx="4"/>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EEB0EB2B-E8EE-474E-9583-694A8A457D02}" type="slidenum">
              <a:t>&lt;#&gt;</a:t>
            </a:fld>
          </a:p>
        </p:txBody>
      </p:sp>
      <p:sp>
        <p:nvSpPr>
          <p:cNvPr id="5" name="PlaceHolder 4"/>
          <p:cNvSpPr>
            <a:spLocks noGrp="1"/>
          </p:cNvSpPr>
          <p:nvPr>
            <p:ph type="dt" idx="4"/>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913680" y="609480"/>
            <a:ext cx="10353240" cy="582840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D7CEE646-D58B-434F-9A38-AC0428C65FAB}" type="slidenum">
              <a:t>&lt;#&gt;</a:t>
            </a:fld>
          </a:p>
        </p:txBody>
      </p:sp>
      <p:sp>
        <p:nvSpPr>
          <p:cNvPr id="5" name="PlaceHolder 4"/>
          <p:cNvSpPr>
            <a:spLocks noGrp="1"/>
          </p:cNvSpPr>
          <p:nvPr>
            <p:ph type="dt" idx="4"/>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56"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57" name="PlaceHolder 3"/>
          <p:cNvSpPr>
            <a:spLocks noGrp="1"/>
          </p:cNvSpPr>
          <p:nvPr>
            <p:ph/>
          </p:nvPr>
        </p:nvSpPr>
        <p:spPr>
          <a:xfrm>
            <a:off x="621900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58" name="PlaceHolder 4"/>
          <p:cNvSpPr>
            <a:spLocks noGrp="1"/>
          </p:cNvSpPr>
          <p:nvPr>
            <p:ph/>
          </p:nvPr>
        </p:nvSpPr>
        <p:spPr>
          <a:xfrm>
            <a:off x="91368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7C40C5E7-0460-4CED-8B05-C0421F4518D1}"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6" name="PlaceHolder 2"/>
          <p:cNvSpPr>
            <a:spLocks noGrp="1"/>
          </p:cNvSpPr>
          <p:nvPr>
            <p:ph type="subTitle"/>
          </p:nvPr>
        </p:nvSpPr>
        <p:spPr>
          <a:xfrm>
            <a:off x="913680" y="2076480"/>
            <a:ext cx="10353240" cy="37144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61934505-20C5-41D5-B3D6-9B507B6096E6}"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60" name="PlaceHolder 2"/>
          <p:cNvSpPr>
            <a:spLocks noGrp="1"/>
          </p:cNvSpPr>
          <p:nvPr>
            <p:ph/>
          </p:nvPr>
        </p:nvSpPr>
        <p:spPr>
          <a:xfrm>
            <a:off x="91368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1"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2" name="PlaceHolder 4"/>
          <p:cNvSpPr>
            <a:spLocks noGrp="1"/>
          </p:cNvSpPr>
          <p:nvPr>
            <p:ph/>
          </p:nvPr>
        </p:nvSpPr>
        <p:spPr>
          <a:xfrm>
            <a:off x="621900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7A435F99-DAC5-4F7F-BD42-A71F326E0F04}"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64"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5"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6" name="PlaceHolder 4"/>
          <p:cNvSpPr>
            <a:spLocks noGrp="1"/>
          </p:cNvSpPr>
          <p:nvPr>
            <p:ph/>
          </p:nvPr>
        </p:nvSpPr>
        <p:spPr>
          <a:xfrm>
            <a:off x="913680" y="40168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EF1AF6C3-841B-49CA-A326-688DE127679B}"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68" name="PlaceHolder 2"/>
          <p:cNvSpPr>
            <a:spLocks noGrp="1"/>
          </p:cNvSpPr>
          <p:nvPr>
            <p:ph/>
          </p:nvPr>
        </p:nvSpPr>
        <p:spPr>
          <a:xfrm>
            <a:off x="913680" y="20764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9" name="PlaceHolder 3"/>
          <p:cNvSpPr>
            <a:spLocks noGrp="1"/>
          </p:cNvSpPr>
          <p:nvPr>
            <p:ph/>
          </p:nvPr>
        </p:nvSpPr>
        <p:spPr>
          <a:xfrm>
            <a:off x="913680" y="40168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777D9275-D240-414B-850E-9BD60A40A23F}" type="slidenum">
              <a:t>&lt;#&gt;</a:t>
            </a:fld>
          </a:p>
        </p:txBody>
      </p:sp>
      <p:sp>
        <p:nvSpPr>
          <p:cNvPr id="7" name="PlaceHolder 6"/>
          <p:cNvSpPr>
            <a:spLocks noGrp="1"/>
          </p:cNvSpPr>
          <p:nvPr>
            <p:ph type="dt" idx="4"/>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71"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72"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73" name="PlaceHolder 4"/>
          <p:cNvSpPr>
            <a:spLocks noGrp="1"/>
          </p:cNvSpPr>
          <p:nvPr>
            <p:ph/>
          </p:nvPr>
        </p:nvSpPr>
        <p:spPr>
          <a:xfrm>
            <a:off x="91368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74" name="PlaceHolder 5"/>
          <p:cNvSpPr>
            <a:spLocks noGrp="1"/>
          </p:cNvSpPr>
          <p:nvPr>
            <p:ph/>
          </p:nvPr>
        </p:nvSpPr>
        <p:spPr>
          <a:xfrm>
            <a:off x="621900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CA892654-CAF0-41C5-9279-9D43FB6EAD05}" type="slidenum">
              <a:t>&lt;#&gt;</a:t>
            </a:fld>
          </a:p>
        </p:txBody>
      </p:sp>
      <p:sp>
        <p:nvSpPr>
          <p:cNvPr id="9" name="PlaceHolder 8"/>
          <p:cNvSpPr>
            <a:spLocks noGrp="1"/>
          </p:cNvSpPr>
          <p:nvPr>
            <p:ph type="dt" idx="4"/>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76" name="PlaceHolder 2"/>
          <p:cNvSpPr>
            <a:spLocks noGrp="1"/>
          </p:cNvSpPr>
          <p:nvPr>
            <p:ph/>
          </p:nvPr>
        </p:nvSpPr>
        <p:spPr>
          <a:xfrm>
            <a:off x="91368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77" name="PlaceHolder 3"/>
          <p:cNvSpPr>
            <a:spLocks noGrp="1"/>
          </p:cNvSpPr>
          <p:nvPr>
            <p:ph/>
          </p:nvPr>
        </p:nvSpPr>
        <p:spPr>
          <a:xfrm>
            <a:off x="441432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78" name="PlaceHolder 4"/>
          <p:cNvSpPr>
            <a:spLocks noGrp="1"/>
          </p:cNvSpPr>
          <p:nvPr>
            <p:ph/>
          </p:nvPr>
        </p:nvSpPr>
        <p:spPr>
          <a:xfrm>
            <a:off x="791496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79" name="PlaceHolder 5"/>
          <p:cNvSpPr>
            <a:spLocks noGrp="1"/>
          </p:cNvSpPr>
          <p:nvPr>
            <p:ph/>
          </p:nvPr>
        </p:nvSpPr>
        <p:spPr>
          <a:xfrm>
            <a:off x="91368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80" name="PlaceHolder 6"/>
          <p:cNvSpPr>
            <a:spLocks noGrp="1"/>
          </p:cNvSpPr>
          <p:nvPr>
            <p:ph/>
          </p:nvPr>
        </p:nvSpPr>
        <p:spPr>
          <a:xfrm>
            <a:off x="441432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81" name="PlaceHolder 7"/>
          <p:cNvSpPr>
            <a:spLocks noGrp="1"/>
          </p:cNvSpPr>
          <p:nvPr>
            <p:ph/>
          </p:nvPr>
        </p:nvSpPr>
        <p:spPr>
          <a:xfrm>
            <a:off x="791496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53FAD7CF-C5BC-4F9D-B808-01998FD45386}" type="slidenum">
              <a:t>&lt;#&gt;</a:t>
            </a:fld>
          </a:p>
        </p:txBody>
      </p:sp>
      <p:sp>
        <p:nvSpPr>
          <p:cNvPr id="11" name="PlaceHolder 10"/>
          <p:cNvSpPr>
            <a:spLocks noGrp="1"/>
          </p:cNvSpPr>
          <p:nvPr>
            <p:ph type="dt" idx="4"/>
          </p:nvPr>
        </p:nvSpPr>
        <p:spPr/>
        <p:txBody>
          <a:bodyPr/>
          <a:p>
            <a:r>
              <a:rPr lang="en-IN"/>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9D7BED43-4533-4709-8825-CF6C5B9EC03B}" type="slidenum">
              <a:t>&lt;#&gt;</a:t>
            </a:fld>
          </a:p>
        </p:txBody>
      </p:sp>
      <p:sp>
        <p:nvSpPr>
          <p:cNvPr id="4" name="PlaceHolder 3"/>
          <p:cNvSpPr>
            <a:spLocks noGrp="1"/>
          </p:cNvSpPr>
          <p:nvPr>
            <p:ph type="dt" idx="7"/>
          </p:nvPr>
        </p:nvSpPr>
        <p:spPr/>
        <p:txBody>
          <a:bodyPr/>
          <a:p>
            <a:r>
              <a:rPr lang="en-IN"/>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9"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90" name="PlaceHolder 2"/>
          <p:cNvSpPr>
            <a:spLocks noGrp="1"/>
          </p:cNvSpPr>
          <p:nvPr>
            <p:ph type="subTitle"/>
          </p:nvPr>
        </p:nvSpPr>
        <p:spPr>
          <a:xfrm>
            <a:off x="913680" y="2076480"/>
            <a:ext cx="10353240" cy="37144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D129D766-EE0F-406E-9ADB-934E5D701259}" type="slidenum">
              <a:t>&lt;#&gt;</a:t>
            </a:fld>
          </a:p>
        </p:txBody>
      </p:sp>
      <p:sp>
        <p:nvSpPr>
          <p:cNvPr id="6" name="PlaceHolder 5"/>
          <p:cNvSpPr>
            <a:spLocks noGrp="1"/>
          </p:cNvSpPr>
          <p:nvPr>
            <p:ph type="dt" idx="7"/>
          </p:nvPr>
        </p:nvSpPr>
        <p:spPr/>
        <p:txBody>
          <a:bodyPr/>
          <a:p>
            <a:r>
              <a:rPr lang="en-IN"/>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92" name="PlaceHolder 2"/>
          <p:cNvSpPr>
            <a:spLocks noGrp="1"/>
          </p:cNvSpPr>
          <p:nvPr>
            <p:ph/>
          </p:nvPr>
        </p:nvSpPr>
        <p:spPr>
          <a:xfrm>
            <a:off x="913680" y="2076480"/>
            <a:ext cx="10353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068651DE-CBBE-4C8D-A032-5E97A7AE3329}" type="slidenum">
              <a:t>&lt;#&gt;</a:t>
            </a:fld>
          </a:p>
        </p:txBody>
      </p:sp>
      <p:sp>
        <p:nvSpPr>
          <p:cNvPr id="6" name="PlaceHolder 5"/>
          <p:cNvSpPr>
            <a:spLocks noGrp="1"/>
          </p:cNvSpPr>
          <p:nvPr>
            <p:ph type="dt" idx="7"/>
          </p:nvPr>
        </p:nvSpPr>
        <p:spPr/>
        <p:txBody>
          <a:bodyPr/>
          <a:p>
            <a:r>
              <a:rPr lang="en-IN"/>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94" name="PlaceHolder 2"/>
          <p:cNvSpPr>
            <a:spLocks noGrp="1"/>
          </p:cNvSpPr>
          <p:nvPr>
            <p:ph/>
          </p:nvPr>
        </p:nvSpPr>
        <p:spPr>
          <a:xfrm>
            <a:off x="91368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95" name="PlaceHolder 3"/>
          <p:cNvSpPr>
            <a:spLocks noGrp="1"/>
          </p:cNvSpPr>
          <p:nvPr>
            <p:ph/>
          </p:nvPr>
        </p:nvSpPr>
        <p:spPr>
          <a:xfrm>
            <a:off x="621900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B2D2FB85-6758-453F-B0B3-520ECED22AA3}" type="slidenum">
              <a:t>&lt;#&gt;</a:t>
            </a:fld>
          </a:p>
        </p:txBody>
      </p:sp>
      <p:sp>
        <p:nvSpPr>
          <p:cNvPr id="7" name="PlaceHolder 6"/>
          <p:cNvSpPr>
            <a:spLocks noGrp="1"/>
          </p:cNvSpPr>
          <p:nvPr>
            <p:ph type="dt" idx="7"/>
          </p:nvPr>
        </p:nvSpPr>
        <p:spPr/>
        <p:txBody>
          <a:bodyPr/>
          <a:p>
            <a:r>
              <a:rPr lang="en-IN"/>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6"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35A36E12-9D50-4140-B1EB-137B50DE3AAB}" type="slidenum">
              <a:t>&lt;#&gt;</a:t>
            </a:fld>
          </a:p>
        </p:txBody>
      </p:sp>
      <p:sp>
        <p:nvSpPr>
          <p:cNvPr id="5" name="PlaceHolder 4"/>
          <p:cNvSpPr>
            <a:spLocks noGrp="1"/>
          </p:cNvSpPr>
          <p:nvPr>
            <p:ph type="dt" idx="7"/>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8" name="PlaceHolder 2"/>
          <p:cNvSpPr>
            <a:spLocks noGrp="1"/>
          </p:cNvSpPr>
          <p:nvPr>
            <p:ph/>
          </p:nvPr>
        </p:nvSpPr>
        <p:spPr>
          <a:xfrm>
            <a:off x="913680" y="2076480"/>
            <a:ext cx="10353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901345D1-8B94-43FB-8174-3A15E1D408EC}"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7" name="PlaceHolder 1"/>
          <p:cNvSpPr>
            <a:spLocks noGrp="1"/>
          </p:cNvSpPr>
          <p:nvPr>
            <p:ph type="subTitle"/>
          </p:nvPr>
        </p:nvSpPr>
        <p:spPr>
          <a:xfrm>
            <a:off x="913680" y="609480"/>
            <a:ext cx="10353240" cy="582840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9F70D9FD-D5A9-41F6-8531-03E3AF1A6D51}" type="slidenum">
              <a:t>&lt;#&gt;</a:t>
            </a:fld>
          </a:p>
        </p:txBody>
      </p:sp>
      <p:sp>
        <p:nvSpPr>
          <p:cNvPr id="5" name="PlaceHolder 4"/>
          <p:cNvSpPr>
            <a:spLocks noGrp="1"/>
          </p:cNvSpPr>
          <p:nvPr>
            <p:ph type="dt" idx="7"/>
          </p:nvPr>
        </p:nvSpPr>
        <p:spPr/>
        <p:txBody>
          <a:bodyPr/>
          <a:p>
            <a:r>
              <a:rPr lang="en-IN"/>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99"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00" name="PlaceHolder 3"/>
          <p:cNvSpPr>
            <a:spLocks noGrp="1"/>
          </p:cNvSpPr>
          <p:nvPr>
            <p:ph/>
          </p:nvPr>
        </p:nvSpPr>
        <p:spPr>
          <a:xfrm>
            <a:off x="621900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01" name="PlaceHolder 4"/>
          <p:cNvSpPr>
            <a:spLocks noGrp="1"/>
          </p:cNvSpPr>
          <p:nvPr>
            <p:ph/>
          </p:nvPr>
        </p:nvSpPr>
        <p:spPr>
          <a:xfrm>
            <a:off x="91368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649018C4-4AE4-403C-A90E-BA3A7D50EFEE}" type="slidenum">
              <a:t>&lt;#&gt;</a:t>
            </a:fld>
          </a:p>
        </p:txBody>
      </p:sp>
      <p:sp>
        <p:nvSpPr>
          <p:cNvPr id="8" name="PlaceHolder 7"/>
          <p:cNvSpPr>
            <a:spLocks noGrp="1"/>
          </p:cNvSpPr>
          <p:nvPr>
            <p:ph type="dt" idx="7"/>
          </p:nvPr>
        </p:nvSpPr>
        <p:spPr/>
        <p:txBody>
          <a:bodyPr/>
          <a:p>
            <a:r>
              <a:rPr lang="en-IN"/>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03" name="PlaceHolder 2"/>
          <p:cNvSpPr>
            <a:spLocks noGrp="1"/>
          </p:cNvSpPr>
          <p:nvPr>
            <p:ph/>
          </p:nvPr>
        </p:nvSpPr>
        <p:spPr>
          <a:xfrm>
            <a:off x="91368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04"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05" name="PlaceHolder 4"/>
          <p:cNvSpPr>
            <a:spLocks noGrp="1"/>
          </p:cNvSpPr>
          <p:nvPr>
            <p:ph/>
          </p:nvPr>
        </p:nvSpPr>
        <p:spPr>
          <a:xfrm>
            <a:off x="621900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A96384C0-C799-43BA-BD69-DBC7C051DA1B}" type="slidenum">
              <a:t>&lt;#&gt;</a:t>
            </a:fld>
          </a:p>
        </p:txBody>
      </p:sp>
      <p:sp>
        <p:nvSpPr>
          <p:cNvPr id="8" name="PlaceHolder 7"/>
          <p:cNvSpPr>
            <a:spLocks noGrp="1"/>
          </p:cNvSpPr>
          <p:nvPr>
            <p:ph type="dt" idx="7"/>
          </p:nvPr>
        </p:nvSpPr>
        <p:spPr/>
        <p:txBody>
          <a:bodyPr/>
          <a:p>
            <a:r>
              <a:rPr lang="en-IN"/>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07"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08"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09" name="PlaceHolder 4"/>
          <p:cNvSpPr>
            <a:spLocks noGrp="1"/>
          </p:cNvSpPr>
          <p:nvPr>
            <p:ph/>
          </p:nvPr>
        </p:nvSpPr>
        <p:spPr>
          <a:xfrm>
            <a:off x="913680" y="40168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8F8FB762-8D08-4269-A89A-946710D8C2F9}" type="slidenum">
              <a:t>&lt;#&gt;</a:t>
            </a:fld>
          </a:p>
        </p:txBody>
      </p:sp>
      <p:sp>
        <p:nvSpPr>
          <p:cNvPr id="8" name="PlaceHolder 7"/>
          <p:cNvSpPr>
            <a:spLocks noGrp="1"/>
          </p:cNvSpPr>
          <p:nvPr>
            <p:ph type="dt" idx="7"/>
          </p:nvPr>
        </p:nvSpPr>
        <p:spPr/>
        <p:txBody>
          <a:bodyPr/>
          <a:p>
            <a:r>
              <a:rPr lang="en-IN"/>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11" name="PlaceHolder 2"/>
          <p:cNvSpPr>
            <a:spLocks noGrp="1"/>
          </p:cNvSpPr>
          <p:nvPr>
            <p:ph/>
          </p:nvPr>
        </p:nvSpPr>
        <p:spPr>
          <a:xfrm>
            <a:off x="913680" y="20764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12" name="PlaceHolder 3"/>
          <p:cNvSpPr>
            <a:spLocks noGrp="1"/>
          </p:cNvSpPr>
          <p:nvPr>
            <p:ph/>
          </p:nvPr>
        </p:nvSpPr>
        <p:spPr>
          <a:xfrm>
            <a:off x="913680" y="40168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B8B70245-D828-4278-821F-F0ADB5498600}" type="slidenum">
              <a:t>&lt;#&gt;</a:t>
            </a:fld>
          </a:p>
        </p:txBody>
      </p:sp>
      <p:sp>
        <p:nvSpPr>
          <p:cNvPr id="7" name="PlaceHolder 6"/>
          <p:cNvSpPr>
            <a:spLocks noGrp="1"/>
          </p:cNvSpPr>
          <p:nvPr>
            <p:ph type="dt" idx="7"/>
          </p:nvPr>
        </p:nvSpPr>
        <p:spPr/>
        <p:txBody>
          <a:bodyPr/>
          <a:p>
            <a:r>
              <a:rPr lang="en-IN"/>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14"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15"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16" name="PlaceHolder 4"/>
          <p:cNvSpPr>
            <a:spLocks noGrp="1"/>
          </p:cNvSpPr>
          <p:nvPr>
            <p:ph/>
          </p:nvPr>
        </p:nvSpPr>
        <p:spPr>
          <a:xfrm>
            <a:off x="91368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17" name="PlaceHolder 5"/>
          <p:cNvSpPr>
            <a:spLocks noGrp="1"/>
          </p:cNvSpPr>
          <p:nvPr>
            <p:ph/>
          </p:nvPr>
        </p:nvSpPr>
        <p:spPr>
          <a:xfrm>
            <a:off x="621900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7" name="PlaceHolder 6"/>
          <p:cNvSpPr>
            <a:spLocks noGrp="1"/>
          </p:cNvSpPr>
          <p:nvPr>
            <p:ph type="ftr" idx="8"/>
          </p:nvPr>
        </p:nvSpPr>
        <p:spPr/>
        <p:txBody>
          <a:bodyPr/>
          <a:p>
            <a:r>
              <a:t>Footer</a:t>
            </a:r>
          </a:p>
        </p:txBody>
      </p:sp>
      <p:sp>
        <p:nvSpPr>
          <p:cNvPr id="8" name="PlaceHolder 7"/>
          <p:cNvSpPr>
            <a:spLocks noGrp="1"/>
          </p:cNvSpPr>
          <p:nvPr>
            <p:ph type="sldNum" idx="9"/>
          </p:nvPr>
        </p:nvSpPr>
        <p:spPr/>
        <p:txBody>
          <a:bodyPr/>
          <a:p>
            <a:fld id="{E6BC6D61-42DA-4299-A1AF-2D854545D23E}" type="slidenum">
              <a:t>&lt;#&gt;</a:t>
            </a:fld>
          </a:p>
        </p:txBody>
      </p:sp>
      <p:sp>
        <p:nvSpPr>
          <p:cNvPr id="9" name="PlaceHolder 8"/>
          <p:cNvSpPr>
            <a:spLocks noGrp="1"/>
          </p:cNvSpPr>
          <p:nvPr>
            <p:ph type="dt" idx="7"/>
          </p:nvPr>
        </p:nvSpPr>
        <p:spPr/>
        <p:txBody>
          <a:bodyPr/>
          <a:p>
            <a:r>
              <a:rPr lang="en-IN"/>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19" name="PlaceHolder 2"/>
          <p:cNvSpPr>
            <a:spLocks noGrp="1"/>
          </p:cNvSpPr>
          <p:nvPr>
            <p:ph/>
          </p:nvPr>
        </p:nvSpPr>
        <p:spPr>
          <a:xfrm>
            <a:off x="91368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20" name="PlaceHolder 3"/>
          <p:cNvSpPr>
            <a:spLocks noGrp="1"/>
          </p:cNvSpPr>
          <p:nvPr>
            <p:ph/>
          </p:nvPr>
        </p:nvSpPr>
        <p:spPr>
          <a:xfrm>
            <a:off x="441432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21" name="PlaceHolder 4"/>
          <p:cNvSpPr>
            <a:spLocks noGrp="1"/>
          </p:cNvSpPr>
          <p:nvPr>
            <p:ph/>
          </p:nvPr>
        </p:nvSpPr>
        <p:spPr>
          <a:xfrm>
            <a:off x="791496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22" name="PlaceHolder 5"/>
          <p:cNvSpPr>
            <a:spLocks noGrp="1"/>
          </p:cNvSpPr>
          <p:nvPr>
            <p:ph/>
          </p:nvPr>
        </p:nvSpPr>
        <p:spPr>
          <a:xfrm>
            <a:off x="91368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23" name="PlaceHolder 6"/>
          <p:cNvSpPr>
            <a:spLocks noGrp="1"/>
          </p:cNvSpPr>
          <p:nvPr>
            <p:ph/>
          </p:nvPr>
        </p:nvSpPr>
        <p:spPr>
          <a:xfrm>
            <a:off x="441432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24" name="PlaceHolder 7"/>
          <p:cNvSpPr>
            <a:spLocks noGrp="1"/>
          </p:cNvSpPr>
          <p:nvPr>
            <p:ph/>
          </p:nvPr>
        </p:nvSpPr>
        <p:spPr>
          <a:xfrm>
            <a:off x="791496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9" name="PlaceHolder 8"/>
          <p:cNvSpPr>
            <a:spLocks noGrp="1"/>
          </p:cNvSpPr>
          <p:nvPr>
            <p:ph type="ftr" idx="8"/>
          </p:nvPr>
        </p:nvSpPr>
        <p:spPr/>
        <p:txBody>
          <a:bodyPr/>
          <a:p>
            <a:r>
              <a:t>Footer</a:t>
            </a:r>
          </a:p>
        </p:txBody>
      </p:sp>
      <p:sp>
        <p:nvSpPr>
          <p:cNvPr id="10" name="PlaceHolder 9"/>
          <p:cNvSpPr>
            <a:spLocks noGrp="1"/>
          </p:cNvSpPr>
          <p:nvPr>
            <p:ph type="sldNum" idx="9"/>
          </p:nvPr>
        </p:nvSpPr>
        <p:spPr/>
        <p:txBody>
          <a:bodyPr/>
          <a:p>
            <a:fld id="{94CA52CE-234C-4CDB-993D-73E36E61B8D2}" type="slidenum">
              <a:t>&lt;#&gt;</a:t>
            </a:fld>
          </a:p>
        </p:txBody>
      </p:sp>
      <p:sp>
        <p:nvSpPr>
          <p:cNvPr id="11" name="PlaceHolder 10"/>
          <p:cNvSpPr>
            <a:spLocks noGrp="1"/>
          </p:cNvSpPr>
          <p:nvPr>
            <p:ph type="dt" idx="7"/>
          </p:nvPr>
        </p:nvSpPr>
        <p:spPr/>
        <p:txBody>
          <a:bodyPr/>
          <a:p>
            <a:r>
              <a:rPr lang="en-IN"/>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1"/>
          </p:nvPr>
        </p:nvSpPr>
        <p:spPr/>
        <p:txBody>
          <a:bodyPr/>
          <a:p>
            <a:r>
              <a:t>Footer</a:t>
            </a:r>
          </a:p>
        </p:txBody>
      </p:sp>
      <p:sp>
        <p:nvSpPr>
          <p:cNvPr id="3" name="PlaceHolder 2"/>
          <p:cNvSpPr>
            <a:spLocks noGrp="1"/>
          </p:cNvSpPr>
          <p:nvPr>
            <p:ph type="sldNum" idx="12"/>
          </p:nvPr>
        </p:nvSpPr>
        <p:spPr/>
        <p:txBody>
          <a:bodyPr/>
          <a:p>
            <a:fld id="{76BD7CE1-9327-4BBB-8F22-A399CB699AD8}" type="slidenum">
              <a:t>&lt;#&gt;</a:t>
            </a:fld>
          </a:p>
        </p:txBody>
      </p:sp>
      <p:sp>
        <p:nvSpPr>
          <p:cNvPr id="4" name="PlaceHolder 3"/>
          <p:cNvSpPr>
            <a:spLocks noGrp="1"/>
          </p:cNvSpPr>
          <p:nvPr>
            <p:ph type="dt" idx="10"/>
          </p:nvPr>
        </p:nvSpPr>
        <p:spPr/>
        <p:txBody>
          <a:bodyPr/>
          <a:p>
            <a:r>
              <a:rPr lang="en-IN"/>
              <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3"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34" name="PlaceHolder 2"/>
          <p:cNvSpPr>
            <a:spLocks noGrp="1"/>
          </p:cNvSpPr>
          <p:nvPr>
            <p:ph type="subTitle"/>
          </p:nvPr>
        </p:nvSpPr>
        <p:spPr>
          <a:xfrm>
            <a:off x="913680" y="2076480"/>
            <a:ext cx="10353240" cy="37144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51A6E574-3FC9-43BF-B3E3-0938C2B1DB29}" type="slidenum">
              <a:t>&lt;#&gt;</a:t>
            </a:fld>
          </a:p>
        </p:txBody>
      </p:sp>
      <p:sp>
        <p:nvSpPr>
          <p:cNvPr id="6" name="PlaceHolder 5"/>
          <p:cNvSpPr>
            <a:spLocks noGrp="1"/>
          </p:cNvSpPr>
          <p:nvPr>
            <p:ph type="dt" idx="10"/>
          </p:nvPr>
        </p:nvSpPr>
        <p:spPr/>
        <p:txBody>
          <a:bodyPr/>
          <a:p>
            <a:r>
              <a:rPr lang="en-IN"/>
              <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36" name="PlaceHolder 2"/>
          <p:cNvSpPr>
            <a:spLocks noGrp="1"/>
          </p:cNvSpPr>
          <p:nvPr>
            <p:ph/>
          </p:nvPr>
        </p:nvSpPr>
        <p:spPr>
          <a:xfrm>
            <a:off x="913680" y="2076480"/>
            <a:ext cx="10353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19D6C777-E4DE-46B3-A725-B85507CAD5D6}" type="slidenum">
              <a:t>&lt;#&gt;</a:t>
            </a:fld>
          </a:p>
        </p:txBody>
      </p:sp>
      <p:sp>
        <p:nvSpPr>
          <p:cNvPr id="6" name="PlaceHolder 5"/>
          <p:cNvSpPr>
            <a:spLocks noGrp="1"/>
          </p:cNvSpPr>
          <p:nvPr>
            <p:ph type="dt" idx="10"/>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0" name="PlaceHolder 2"/>
          <p:cNvSpPr>
            <a:spLocks noGrp="1"/>
          </p:cNvSpPr>
          <p:nvPr>
            <p:ph/>
          </p:nvPr>
        </p:nvSpPr>
        <p:spPr>
          <a:xfrm>
            <a:off x="91368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1" name="PlaceHolder 3"/>
          <p:cNvSpPr>
            <a:spLocks noGrp="1"/>
          </p:cNvSpPr>
          <p:nvPr>
            <p:ph/>
          </p:nvPr>
        </p:nvSpPr>
        <p:spPr>
          <a:xfrm>
            <a:off x="621900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C5DE21B6-113E-4F0F-9702-CC980DE4062E}"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38" name="PlaceHolder 2"/>
          <p:cNvSpPr>
            <a:spLocks noGrp="1"/>
          </p:cNvSpPr>
          <p:nvPr>
            <p:ph/>
          </p:nvPr>
        </p:nvSpPr>
        <p:spPr>
          <a:xfrm>
            <a:off x="91368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39" name="PlaceHolder 3"/>
          <p:cNvSpPr>
            <a:spLocks noGrp="1"/>
          </p:cNvSpPr>
          <p:nvPr>
            <p:ph/>
          </p:nvPr>
        </p:nvSpPr>
        <p:spPr>
          <a:xfrm>
            <a:off x="621900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5" name="PlaceHolder 4"/>
          <p:cNvSpPr>
            <a:spLocks noGrp="1"/>
          </p:cNvSpPr>
          <p:nvPr>
            <p:ph type="ftr" idx="11"/>
          </p:nvPr>
        </p:nvSpPr>
        <p:spPr/>
        <p:txBody>
          <a:bodyPr/>
          <a:p>
            <a:r>
              <a:t>Footer</a:t>
            </a:r>
          </a:p>
        </p:txBody>
      </p:sp>
      <p:sp>
        <p:nvSpPr>
          <p:cNvPr id="6" name="PlaceHolder 5"/>
          <p:cNvSpPr>
            <a:spLocks noGrp="1"/>
          </p:cNvSpPr>
          <p:nvPr>
            <p:ph type="sldNum" idx="12"/>
          </p:nvPr>
        </p:nvSpPr>
        <p:spPr/>
        <p:txBody>
          <a:bodyPr/>
          <a:p>
            <a:fld id="{07EE6DFC-8AFF-40C4-94E6-008786B8543F}" type="slidenum">
              <a:t>&lt;#&gt;</a:t>
            </a:fld>
          </a:p>
        </p:txBody>
      </p:sp>
      <p:sp>
        <p:nvSpPr>
          <p:cNvPr id="7" name="PlaceHolder 6"/>
          <p:cNvSpPr>
            <a:spLocks noGrp="1"/>
          </p:cNvSpPr>
          <p:nvPr>
            <p:ph type="dt" idx="10"/>
          </p:nvPr>
        </p:nvSpPr>
        <p:spPr/>
        <p:txBody>
          <a:bodyPr/>
          <a:p>
            <a:r>
              <a:rPr lang="en-IN"/>
              <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0"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3" name="PlaceHolder 2"/>
          <p:cNvSpPr>
            <a:spLocks noGrp="1"/>
          </p:cNvSpPr>
          <p:nvPr>
            <p:ph type="ftr" idx="11"/>
          </p:nvPr>
        </p:nvSpPr>
        <p:spPr/>
        <p:txBody>
          <a:bodyPr/>
          <a:p>
            <a:r>
              <a:t>Footer</a:t>
            </a:r>
          </a:p>
        </p:txBody>
      </p:sp>
      <p:sp>
        <p:nvSpPr>
          <p:cNvPr id="4" name="PlaceHolder 3"/>
          <p:cNvSpPr>
            <a:spLocks noGrp="1"/>
          </p:cNvSpPr>
          <p:nvPr>
            <p:ph type="sldNum" idx="12"/>
          </p:nvPr>
        </p:nvSpPr>
        <p:spPr/>
        <p:txBody>
          <a:bodyPr/>
          <a:p>
            <a:fld id="{361C5A9B-27C0-4F0C-B453-8722788521A2}" type="slidenum">
              <a:t>&lt;#&gt;</a:t>
            </a:fld>
          </a:p>
        </p:txBody>
      </p:sp>
      <p:sp>
        <p:nvSpPr>
          <p:cNvPr id="5" name="PlaceHolder 4"/>
          <p:cNvSpPr>
            <a:spLocks noGrp="1"/>
          </p:cNvSpPr>
          <p:nvPr>
            <p:ph type="dt" idx="10"/>
          </p:nvPr>
        </p:nvSpPr>
        <p:spPr/>
        <p:txBody>
          <a:bodyPr/>
          <a:p>
            <a:r>
              <a:rPr lang="en-IN"/>
              <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1" name="PlaceHolder 1"/>
          <p:cNvSpPr>
            <a:spLocks noGrp="1"/>
          </p:cNvSpPr>
          <p:nvPr>
            <p:ph type="subTitle"/>
          </p:nvPr>
        </p:nvSpPr>
        <p:spPr>
          <a:xfrm>
            <a:off x="913680" y="609480"/>
            <a:ext cx="10353240" cy="582840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1"/>
          </p:nvPr>
        </p:nvSpPr>
        <p:spPr/>
        <p:txBody>
          <a:bodyPr/>
          <a:p>
            <a:r>
              <a:t>Footer</a:t>
            </a:r>
          </a:p>
        </p:txBody>
      </p:sp>
      <p:sp>
        <p:nvSpPr>
          <p:cNvPr id="4" name="PlaceHolder 3"/>
          <p:cNvSpPr>
            <a:spLocks noGrp="1"/>
          </p:cNvSpPr>
          <p:nvPr>
            <p:ph type="sldNum" idx="12"/>
          </p:nvPr>
        </p:nvSpPr>
        <p:spPr/>
        <p:txBody>
          <a:bodyPr/>
          <a:p>
            <a:fld id="{E778F05D-71C4-4F60-95AF-C52ABA838D96}" type="slidenum">
              <a:t>&lt;#&gt;</a:t>
            </a:fld>
          </a:p>
        </p:txBody>
      </p:sp>
      <p:sp>
        <p:nvSpPr>
          <p:cNvPr id="5" name="PlaceHolder 4"/>
          <p:cNvSpPr>
            <a:spLocks noGrp="1"/>
          </p:cNvSpPr>
          <p:nvPr>
            <p:ph type="dt" idx="10"/>
          </p:nvPr>
        </p:nvSpPr>
        <p:spPr/>
        <p:txBody>
          <a:bodyPr/>
          <a:p>
            <a:r>
              <a:rPr lang="en-IN"/>
              <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43"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44" name="PlaceHolder 3"/>
          <p:cNvSpPr>
            <a:spLocks noGrp="1"/>
          </p:cNvSpPr>
          <p:nvPr>
            <p:ph/>
          </p:nvPr>
        </p:nvSpPr>
        <p:spPr>
          <a:xfrm>
            <a:off x="621900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45" name="PlaceHolder 4"/>
          <p:cNvSpPr>
            <a:spLocks noGrp="1"/>
          </p:cNvSpPr>
          <p:nvPr>
            <p:ph/>
          </p:nvPr>
        </p:nvSpPr>
        <p:spPr>
          <a:xfrm>
            <a:off x="91368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E4275AAE-304B-44D1-A094-944A3A1AACB0}" type="slidenum">
              <a:t>&lt;#&gt;</a:t>
            </a:fld>
          </a:p>
        </p:txBody>
      </p:sp>
      <p:sp>
        <p:nvSpPr>
          <p:cNvPr id="8" name="PlaceHolder 7"/>
          <p:cNvSpPr>
            <a:spLocks noGrp="1"/>
          </p:cNvSpPr>
          <p:nvPr>
            <p:ph type="dt" idx="10"/>
          </p:nvPr>
        </p:nvSpPr>
        <p:spPr/>
        <p:txBody>
          <a:bodyPr/>
          <a:p>
            <a:r>
              <a:rPr lang="en-IN"/>
              <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47" name="PlaceHolder 2"/>
          <p:cNvSpPr>
            <a:spLocks noGrp="1"/>
          </p:cNvSpPr>
          <p:nvPr>
            <p:ph/>
          </p:nvPr>
        </p:nvSpPr>
        <p:spPr>
          <a:xfrm>
            <a:off x="91368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48"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49" name="PlaceHolder 4"/>
          <p:cNvSpPr>
            <a:spLocks noGrp="1"/>
          </p:cNvSpPr>
          <p:nvPr>
            <p:ph/>
          </p:nvPr>
        </p:nvSpPr>
        <p:spPr>
          <a:xfrm>
            <a:off x="621900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613FCBC6-F61F-47A2-A687-DE3DFF338F7D}" type="slidenum">
              <a:t>&lt;#&gt;</a:t>
            </a:fld>
          </a:p>
        </p:txBody>
      </p:sp>
      <p:sp>
        <p:nvSpPr>
          <p:cNvPr id="8" name="PlaceHolder 7"/>
          <p:cNvSpPr>
            <a:spLocks noGrp="1"/>
          </p:cNvSpPr>
          <p:nvPr>
            <p:ph type="dt" idx="10"/>
          </p:nvPr>
        </p:nvSpPr>
        <p:spPr/>
        <p:txBody>
          <a:bodyPr/>
          <a:p>
            <a:r>
              <a:rPr lang="en-IN"/>
              <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51"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52"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53" name="PlaceHolder 4"/>
          <p:cNvSpPr>
            <a:spLocks noGrp="1"/>
          </p:cNvSpPr>
          <p:nvPr>
            <p:ph/>
          </p:nvPr>
        </p:nvSpPr>
        <p:spPr>
          <a:xfrm>
            <a:off x="913680" y="40168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853F3746-CCEC-48AE-A473-DA8E335F5449}" type="slidenum">
              <a:t>&lt;#&gt;</a:t>
            </a:fld>
          </a:p>
        </p:txBody>
      </p:sp>
      <p:sp>
        <p:nvSpPr>
          <p:cNvPr id="8" name="PlaceHolder 7"/>
          <p:cNvSpPr>
            <a:spLocks noGrp="1"/>
          </p:cNvSpPr>
          <p:nvPr>
            <p:ph type="dt" idx="10"/>
          </p:nvPr>
        </p:nvSpPr>
        <p:spPr/>
        <p:txBody>
          <a:bodyPr/>
          <a:p>
            <a:r>
              <a:rPr lang="en-IN"/>
              <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55" name="PlaceHolder 2"/>
          <p:cNvSpPr>
            <a:spLocks noGrp="1"/>
          </p:cNvSpPr>
          <p:nvPr>
            <p:ph/>
          </p:nvPr>
        </p:nvSpPr>
        <p:spPr>
          <a:xfrm>
            <a:off x="913680" y="20764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56" name="PlaceHolder 3"/>
          <p:cNvSpPr>
            <a:spLocks noGrp="1"/>
          </p:cNvSpPr>
          <p:nvPr>
            <p:ph/>
          </p:nvPr>
        </p:nvSpPr>
        <p:spPr>
          <a:xfrm>
            <a:off x="913680" y="40168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5" name="PlaceHolder 4"/>
          <p:cNvSpPr>
            <a:spLocks noGrp="1"/>
          </p:cNvSpPr>
          <p:nvPr>
            <p:ph type="ftr" idx="11"/>
          </p:nvPr>
        </p:nvSpPr>
        <p:spPr/>
        <p:txBody>
          <a:bodyPr/>
          <a:p>
            <a:r>
              <a:t>Footer</a:t>
            </a:r>
          </a:p>
        </p:txBody>
      </p:sp>
      <p:sp>
        <p:nvSpPr>
          <p:cNvPr id="6" name="PlaceHolder 5"/>
          <p:cNvSpPr>
            <a:spLocks noGrp="1"/>
          </p:cNvSpPr>
          <p:nvPr>
            <p:ph type="sldNum" idx="12"/>
          </p:nvPr>
        </p:nvSpPr>
        <p:spPr/>
        <p:txBody>
          <a:bodyPr/>
          <a:p>
            <a:fld id="{C214FAB2-192C-452D-B751-423E10FC211E}" type="slidenum">
              <a:t>&lt;#&gt;</a:t>
            </a:fld>
          </a:p>
        </p:txBody>
      </p:sp>
      <p:sp>
        <p:nvSpPr>
          <p:cNvPr id="7" name="PlaceHolder 6"/>
          <p:cNvSpPr>
            <a:spLocks noGrp="1"/>
          </p:cNvSpPr>
          <p:nvPr>
            <p:ph type="dt" idx="10"/>
          </p:nvPr>
        </p:nvSpPr>
        <p:spPr/>
        <p:txBody>
          <a:bodyPr/>
          <a:p>
            <a:r>
              <a:rPr lang="en-IN"/>
              <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58"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59"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60" name="PlaceHolder 4"/>
          <p:cNvSpPr>
            <a:spLocks noGrp="1"/>
          </p:cNvSpPr>
          <p:nvPr>
            <p:ph/>
          </p:nvPr>
        </p:nvSpPr>
        <p:spPr>
          <a:xfrm>
            <a:off x="91368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61" name="PlaceHolder 5"/>
          <p:cNvSpPr>
            <a:spLocks noGrp="1"/>
          </p:cNvSpPr>
          <p:nvPr>
            <p:ph/>
          </p:nvPr>
        </p:nvSpPr>
        <p:spPr>
          <a:xfrm>
            <a:off x="621900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7" name="PlaceHolder 6"/>
          <p:cNvSpPr>
            <a:spLocks noGrp="1"/>
          </p:cNvSpPr>
          <p:nvPr>
            <p:ph type="ftr" idx="11"/>
          </p:nvPr>
        </p:nvSpPr>
        <p:spPr/>
        <p:txBody>
          <a:bodyPr/>
          <a:p>
            <a:r>
              <a:t>Footer</a:t>
            </a:r>
          </a:p>
        </p:txBody>
      </p:sp>
      <p:sp>
        <p:nvSpPr>
          <p:cNvPr id="8" name="PlaceHolder 7"/>
          <p:cNvSpPr>
            <a:spLocks noGrp="1"/>
          </p:cNvSpPr>
          <p:nvPr>
            <p:ph type="sldNum" idx="12"/>
          </p:nvPr>
        </p:nvSpPr>
        <p:spPr/>
        <p:txBody>
          <a:bodyPr/>
          <a:p>
            <a:fld id="{CD2A5C14-E57D-4244-A320-99BE83045947}" type="slidenum">
              <a:t>&lt;#&gt;</a:t>
            </a:fld>
          </a:p>
        </p:txBody>
      </p:sp>
      <p:sp>
        <p:nvSpPr>
          <p:cNvPr id="9" name="PlaceHolder 8"/>
          <p:cNvSpPr>
            <a:spLocks noGrp="1"/>
          </p:cNvSpPr>
          <p:nvPr>
            <p:ph type="dt" idx="10"/>
          </p:nvPr>
        </p:nvSpPr>
        <p:spPr/>
        <p:txBody>
          <a:bodyPr/>
          <a:p>
            <a:r>
              <a:rPr lang="en-IN"/>
              <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63" name="PlaceHolder 2"/>
          <p:cNvSpPr>
            <a:spLocks noGrp="1"/>
          </p:cNvSpPr>
          <p:nvPr>
            <p:ph/>
          </p:nvPr>
        </p:nvSpPr>
        <p:spPr>
          <a:xfrm>
            <a:off x="91368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64" name="PlaceHolder 3"/>
          <p:cNvSpPr>
            <a:spLocks noGrp="1"/>
          </p:cNvSpPr>
          <p:nvPr>
            <p:ph/>
          </p:nvPr>
        </p:nvSpPr>
        <p:spPr>
          <a:xfrm>
            <a:off x="441432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65" name="PlaceHolder 4"/>
          <p:cNvSpPr>
            <a:spLocks noGrp="1"/>
          </p:cNvSpPr>
          <p:nvPr>
            <p:ph/>
          </p:nvPr>
        </p:nvSpPr>
        <p:spPr>
          <a:xfrm>
            <a:off x="7914960" y="20764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66" name="PlaceHolder 5"/>
          <p:cNvSpPr>
            <a:spLocks noGrp="1"/>
          </p:cNvSpPr>
          <p:nvPr>
            <p:ph/>
          </p:nvPr>
        </p:nvSpPr>
        <p:spPr>
          <a:xfrm>
            <a:off x="91368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67" name="PlaceHolder 6"/>
          <p:cNvSpPr>
            <a:spLocks noGrp="1"/>
          </p:cNvSpPr>
          <p:nvPr>
            <p:ph/>
          </p:nvPr>
        </p:nvSpPr>
        <p:spPr>
          <a:xfrm>
            <a:off x="441432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68" name="PlaceHolder 7"/>
          <p:cNvSpPr>
            <a:spLocks noGrp="1"/>
          </p:cNvSpPr>
          <p:nvPr>
            <p:ph/>
          </p:nvPr>
        </p:nvSpPr>
        <p:spPr>
          <a:xfrm>
            <a:off x="7914960" y="4016880"/>
            <a:ext cx="333360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9" name="PlaceHolder 8"/>
          <p:cNvSpPr>
            <a:spLocks noGrp="1"/>
          </p:cNvSpPr>
          <p:nvPr>
            <p:ph type="ftr" idx="11"/>
          </p:nvPr>
        </p:nvSpPr>
        <p:spPr/>
        <p:txBody>
          <a:bodyPr/>
          <a:p>
            <a:r>
              <a:t>Footer</a:t>
            </a:r>
          </a:p>
        </p:txBody>
      </p:sp>
      <p:sp>
        <p:nvSpPr>
          <p:cNvPr id="10" name="PlaceHolder 9"/>
          <p:cNvSpPr>
            <a:spLocks noGrp="1"/>
          </p:cNvSpPr>
          <p:nvPr>
            <p:ph type="sldNum" idx="12"/>
          </p:nvPr>
        </p:nvSpPr>
        <p:spPr/>
        <p:txBody>
          <a:bodyPr/>
          <a:p>
            <a:fld id="{2698D1C4-FF83-498B-9697-E7AB1D3F3D2B}" type="slidenum">
              <a:t>&lt;#&gt;</a:t>
            </a:fld>
          </a:p>
        </p:txBody>
      </p:sp>
      <p:sp>
        <p:nvSpPr>
          <p:cNvPr id="11" name="PlaceHolder 10"/>
          <p:cNvSpPr>
            <a:spLocks noGrp="1"/>
          </p:cNvSpPr>
          <p:nvPr>
            <p:ph type="dt" idx="10"/>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1145084D-DC43-4669-BB7B-E6511D1488F2}"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913680" y="609480"/>
            <a:ext cx="10353240" cy="582840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13F757D7-5CB8-4382-B9E7-0986960A9BF5}"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5"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6" name="PlaceHolder 3"/>
          <p:cNvSpPr>
            <a:spLocks noGrp="1"/>
          </p:cNvSpPr>
          <p:nvPr>
            <p:ph/>
          </p:nvPr>
        </p:nvSpPr>
        <p:spPr>
          <a:xfrm>
            <a:off x="621900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17" name="PlaceHolder 4"/>
          <p:cNvSpPr>
            <a:spLocks noGrp="1"/>
          </p:cNvSpPr>
          <p:nvPr>
            <p:ph/>
          </p:nvPr>
        </p:nvSpPr>
        <p:spPr>
          <a:xfrm>
            <a:off x="91368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CFD0E779-5370-4803-909F-2E41B053C702}"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19" name="PlaceHolder 2"/>
          <p:cNvSpPr>
            <a:spLocks noGrp="1"/>
          </p:cNvSpPr>
          <p:nvPr>
            <p:ph/>
          </p:nvPr>
        </p:nvSpPr>
        <p:spPr>
          <a:xfrm>
            <a:off x="913680" y="2076480"/>
            <a:ext cx="5052240" cy="371448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20"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21" name="PlaceHolder 4"/>
          <p:cNvSpPr>
            <a:spLocks noGrp="1"/>
          </p:cNvSpPr>
          <p:nvPr>
            <p:ph/>
          </p:nvPr>
        </p:nvSpPr>
        <p:spPr>
          <a:xfrm>
            <a:off x="6219000" y="40168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E3A41FF7-A6F4-4DA0-92E6-C8240DB21215}"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913680" y="609480"/>
            <a:ext cx="10353240" cy="1257120"/>
          </a:xfrm>
          <a:prstGeom prst="rect">
            <a:avLst/>
          </a:prstGeom>
          <a:noFill/>
          <a:ln w="0">
            <a:noFill/>
          </a:ln>
        </p:spPr>
        <p:txBody>
          <a:bodyPr lIns="0" rIns="0" tIns="0" bIns="0" anchor="ctr">
            <a:noAutofit/>
          </a:bodyPr>
          <a:p>
            <a:endParaRPr b="0" lang="en-GB" sz="1800" spc="-1" strike="noStrike">
              <a:solidFill>
                <a:srgbClr val="ffffff"/>
              </a:solidFill>
              <a:latin typeface="Calisto MT"/>
            </a:endParaRPr>
          </a:p>
        </p:txBody>
      </p:sp>
      <p:sp>
        <p:nvSpPr>
          <p:cNvPr id="23" name="PlaceHolder 2"/>
          <p:cNvSpPr>
            <a:spLocks noGrp="1"/>
          </p:cNvSpPr>
          <p:nvPr>
            <p:ph/>
          </p:nvPr>
        </p:nvSpPr>
        <p:spPr>
          <a:xfrm>
            <a:off x="91368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24" name="PlaceHolder 3"/>
          <p:cNvSpPr>
            <a:spLocks noGrp="1"/>
          </p:cNvSpPr>
          <p:nvPr>
            <p:ph/>
          </p:nvPr>
        </p:nvSpPr>
        <p:spPr>
          <a:xfrm>
            <a:off x="6219000" y="2076480"/>
            <a:ext cx="5052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25" name="PlaceHolder 4"/>
          <p:cNvSpPr>
            <a:spLocks noGrp="1"/>
          </p:cNvSpPr>
          <p:nvPr>
            <p:ph/>
          </p:nvPr>
        </p:nvSpPr>
        <p:spPr>
          <a:xfrm>
            <a:off x="913680" y="4016880"/>
            <a:ext cx="10353240" cy="1771560"/>
          </a:xfrm>
          <a:prstGeom prst="rect">
            <a:avLst/>
          </a:prstGeom>
          <a:noFill/>
          <a:ln w="0">
            <a:noFill/>
          </a:ln>
        </p:spPr>
        <p:txBody>
          <a:bodyPr lIns="0" rIns="0" tIns="0" bIns="0" anchor="t">
            <a:normAutofit/>
          </a:bodyPr>
          <a:p>
            <a:endParaRPr b="0" lang="en-GB" sz="2000" spc="-1" strike="noStrike">
              <a:solidFill>
                <a:srgbClr val="e8e5e2"/>
              </a:solidFill>
              <a:latin typeface="Calisto MT"/>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2FF343F7-301A-4B9E-A303-F961B1ADCB78}" type="slidenum">
              <a:t>&lt;#&gt;</a:t>
            </a:fld>
          </a:p>
        </p:txBody>
      </p:sp>
      <p:sp>
        <p:nvSpPr>
          <p:cNvPr id="8" name="PlaceHolder 7"/>
          <p:cNvSpPr>
            <a:spLocks noGrp="1"/>
          </p:cNvSpPr>
          <p:nvPr>
            <p:ph type="dt" idx="1"/>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370520" y="1769400"/>
            <a:ext cx="9439560" cy="1828440"/>
          </a:xfrm>
          <a:prstGeom prst="rect">
            <a:avLst/>
          </a:prstGeom>
          <a:noFill/>
          <a:ln w="0">
            <a:noFill/>
          </a:ln>
          <a:effectLst>
            <a:outerShdw dist="0" dir="0" blurRad="25560" rotWithShape="0">
              <a:srgbClr val="000000">
                <a:alpha val="46000"/>
              </a:srgbClr>
            </a:outerShdw>
          </a:effectLst>
        </p:spPr>
        <p:txBody>
          <a:bodyPr anchor="b">
            <a:normAutofit/>
          </a:bodyPr>
          <a:p>
            <a:pPr algn="ctr">
              <a:lnSpc>
                <a:spcPct val="100000"/>
              </a:lnSpc>
              <a:buNone/>
            </a:pPr>
            <a:r>
              <a:rPr b="0" lang="en-US" sz="5400" spc="-1" strike="noStrike">
                <a:solidFill>
                  <a:srgbClr val="e8e5e2"/>
                </a:solidFill>
                <a:latin typeface="Calisto MT"/>
              </a:rPr>
              <a:t>Click to edit </a:t>
            </a:r>
            <a:r>
              <a:rPr b="0" lang="en-US" sz="5400" spc="-1" strike="noStrike">
                <a:solidFill>
                  <a:srgbClr val="e8e5e2"/>
                </a:solidFill>
                <a:latin typeface="Calisto MT"/>
              </a:rPr>
              <a:t>Master title style</a:t>
            </a:r>
            <a:endParaRPr b="0" lang="en-GB" sz="5400" spc="-1" strike="noStrike">
              <a:solidFill>
                <a:srgbClr val="ffffff"/>
              </a:solidFill>
              <a:latin typeface="Calisto MT"/>
            </a:endParaRPr>
          </a:p>
        </p:txBody>
      </p:sp>
      <p:sp>
        <p:nvSpPr>
          <p:cNvPr id="1" name="PlaceHolder 2"/>
          <p:cNvSpPr>
            <a:spLocks noGrp="1"/>
          </p:cNvSpPr>
          <p:nvPr>
            <p:ph type="dt" idx="1"/>
          </p:nvPr>
        </p:nvSpPr>
        <p:spPr>
          <a:xfrm>
            <a:off x="7678800" y="6000840"/>
            <a:ext cx="2742840" cy="364680"/>
          </a:xfrm>
          <a:prstGeom prst="rect">
            <a:avLst/>
          </a:prstGeom>
          <a:noFill/>
          <a:ln w="0">
            <a:noFill/>
          </a:ln>
        </p:spPr>
        <p:txBody>
          <a:bodyPr anchor="ctr">
            <a:noAutofit/>
          </a:bodyPr>
          <a:lstStyle>
            <a:lvl1pPr algn="r">
              <a:lnSpc>
                <a:spcPct val="100000"/>
              </a:lnSpc>
              <a:buNone/>
              <a:defRPr b="0" lang="en-US" sz="1000" spc="-1" strike="noStrike">
                <a:solidFill>
                  <a:srgbClr val="f2f2f2"/>
                </a:solidFill>
                <a:latin typeface="Calisto MT"/>
              </a:defRPr>
            </a:lvl1pPr>
          </a:lstStyle>
          <a:p>
            <a:pPr algn="r">
              <a:lnSpc>
                <a:spcPct val="100000"/>
              </a:lnSpc>
              <a:buNone/>
            </a:pPr>
            <a:r>
              <a:rPr b="0" lang="en-US" sz="1000" spc="-1" strike="noStrike">
                <a:solidFill>
                  <a:srgbClr val="f2f2f2"/>
                </a:solidFill>
                <a:latin typeface="Calisto MT"/>
              </a:rPr>
              <a:t>&lt;date/time&gt;</a:t>
            </a:r>
            <a:endParaRPr b="0" lang="en-IN" sz="1000" spc="-1" strike="noStrike">
              <a:latin typeface="Times New Roman"/>
            </a:endParaRPr>
          </a:p>
        </p:txBody>
      </p:sp>
      <p:sp>
        <p:nvSpPr>
          <p:cNvPr id="2" name="PlaceHolder 3"/>
          <p:cNvSpPr>
            <a:spLocks noGrp="1"/>
          </p:cNvSpPr>
          <p:nvPr>
            <p:ph type="ftr" idx="2"/>
          </p:nvPr>
        </p:nvSpPr>
        <p:spPr>
          <a:xfrm>
            <a:off x="913680" y="6000840"/>
            <a:ext cx="6672600" cy="364680"/>
          </a:xfrm>
          <a:prstGeom prst="rect">
            <a:avLst/>
          </a:prstGeom>
          <a:noFill/>
          <a:ln w="0">
            <a:noFill/>
          </a:ln>
        </p:spPr>
        <p:txBody>
          <a:bodyPr anchor="ctr">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3" name="PlaceHolder 4"/>
          <p:cNvSpPr>
            <a:spLocks noGrp="1"/>
          </p:cNvSpPr>
          <p:nvPr>
            <p:ph type="sldNum" idx="3"/>
          </p:nvPr>
        </p:nvSpPr>
        <p:spPr>
          <a:xfrm>
            <a:off x="10514160" y="6000840"/>
            <a:ext cx="753120" cy="364680"/>
          </a:xfrm>
          <a:prstGeom prst="rect">
            <a:avLst/>
          </a:prstGeom>
          <a:noFill/>
          <a:ln w="0">
            <a:noFill/>
          </a:ln>
        </p:spPr>
        <p:txBody>
          <a:bodyPr anchor="ctr">
            <a:noAutofit/>
          </a:bodyPr>
          <a:lstStyle>
            <a:lvl1pPr algn="r">
              <a:lnSpc>
                <a:spcPct val="100000"/>
              </a:lnSpc>
              <a:buNone/>
              <a:defRPr b="0" lang="en-US" sz="1000" spc="-1" strike="noStrike">
                <a:solidFill>
                  <a:srgbClr val="f2f2f2"/>
                </a:solidFill>
                <a:latin typeface="Calisto MT"/>
              </a:defRPr>
            </a:lvl1pPr>
          </a:lstStyle>
          <a:p>
            <a:pPr algn="r">
              <a:lnSpc>
                <a:spcPct val="100000"/>
              </a:lnSpc>
              <a:buNone/>
            </a:pPr>
            <a:fld id="{F9BE268F-44E2-449D-A89E-BE0540D44F22}" type="slidenum">
              <a:rPr b="0" lang="en-US" sz="1000" spc="-1" strike="noStrike">
                <a:solidFill>
                  <a:srgbClr val="f2f2f2"/>
                </a:solidFill>
                <a:latin typeface="Calisto MT"/>
              </a:rPr>
              <a:t>&lt;number&gt;</a:t>
            </a:fld>
            <a:endParaRPr b="0" lang="en-IN" sz="10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GB" sz="2000" spc="-1" strike="noStrike">
                <a:solidFill>
                  <a:srgbClr val="e8e5e2"/>
                </a:solidFill>
                <a:latin typeface="Calisto MT"/>
              </a:rPr>
              <a:t>Click to edit the outline text format</a:t>
            </a:r>
            <a:endParaRPr b="0" lang="en-GB" sz="2000" spc="-1" strike="noStrike">
              <a:solidFill>
                <a:srgbClr val="e8e5e2"/>
              </a:solidFill>
              <a:latin typeface="Calisto MT"/>
            </a:endParaRPr>
          </a:p>
          <a:p>
            <a:pPr lvl="1" marL="864000" indent="-324000">
              <a:spcBef>
                <a:spcPts val="1134"/>
              </a:spcBef>
              <a:buClr>
                <a:srgbClr val="ffffff"/>
              </a:buClr>
              <a:buSzPct val="75000"/>
              <a:buFont typeface="Symbol" charset="2"/>
              <a:buChar char=""/>
            </a:pPr>
            <a:r>
              <a:rPr b="0" lang="en-GB" sz="1600" spc="-1" strike="noStrike">
                <a:solidFill>
                  <a:srgbClr val="e8e5e2"/>
                </a:solidFill>
                <a:latin typeface="Calisto MT"/>
              </a:rPr>
              <a:t>Second Outline Level</a:t>
            </a:r>
            <a:endParaRPr b="0" lang="en-GB" sz="1600" spc="-1" strike="noStrike">
              <a:solidFill>
                <a:srgbClr val="e8e5e2"/>
              </a:solidFill>
              <a:latin typeface="Calisto MT"/>
            </a:endParaRPr>
          </a:p>
          <a:p>
            <a:pPr lvl="2" marL="1296000" indent="-288000">
              <a:spcBef>
                <a:spcPts val="850"/>
              </a:spcBef>
              <a:buClr>
                <a:srgbClr val="ffffff"/>
              </a:buClr>
              <a:buSzPct val="45000"/>
              <a:buFont typeface="Wingdings" charset="2"/>
              <a:buChar char=""/>
            </a:pPr>
            <a:r>
              <a:rPr b="0" lang="en-GB" sz="1400" spc="-1" strike="noStrike">
                <a:solidFill>
                  <a:srgbClr val="e8e5e2"/>
                </a:solidFill>
                <a:latin typeface="Calisto MT"/>
              </a:rPr>
              <a:t>Third Outline Level</a:t>
            </a:r>
            <a:endParaRPr b="0" lang="en-GB" sz="1400" spc="-1" strike="noStrike">
              <a:solidFill>
                <a:srgbClr val="e8e5e2"/>
              </a:solidFill>
              <a:latin typeface="Calisto MT"/>
            </a:endParaRPr>
          </a:p>
          <a:p>
            <a:pPr lvl="3" marL="1728000" indent="-216000">
              <a:spcBef>
                <a:spcPts val="567"/>
              </a:spcBef>
              <a:buClr>
                <a:srgbClr val="ffffff"/>
              </a:buClr>
              <a:buSzPct val="75000"/>
              <a:buFont typeface="Symbol" charset="2"/>
              <a:buChar char=""/>
            </a:pPr>
            <a:r>
              <a:rPr b="0" lang="en-GB" sz="1400" spc="-1" strike="noStrike">
                <a:solidFill>
                  <a:srgbClr val="e8e5e2"/>
                </a:solidFill>
                <a:latin typeface="Calisto MT"/>
              </a:rPr>
              <a:t>Fourth Outline Level</a:t>
            </a:r>
            <a:endParaRPr b="0" lang="en-GB" sz="1400" spc="-1" strike="noStrike">
              <a:solidFill>
                <a:srgbClr val="e8e5e2"/>
              </a:solidFill>
              <a:latin typeface="Calisto MT"/>
            </a:endParaRPr>
          </a:p>
          <a:p>
            <a:pPr lvl="4" marL="2160000" indent="-216000">
              <a:spcBef>
                <a:spcPts val="283"/>
              </a:spcBef>
              <a:buClr>
                <a:srgbClr val="ffffff"/>
              </a:buClr>
              <a:buSzPct val="45000"/>
              <a:buFont typeface="Wingdings" charset="2"/>
              <a:buChar char=""/>
            </a:pPr>
            <a:r>
              <a:rPr b="0" lang="en-GB" sz="2000" spc="-1" strike="noStrike">
                <a:solidFill>
                  <a:srgbClr val="e8e5e2"/>
                </a:solidFill>
                <a:latin typeface="Calisto MT"/>
              </a:rPr>
              <a:t>Fifth Outline Level</a:t>
            </a:r>
            <a:endParaRPr b="0" lang="en-GB" sz="2000" spc="-1" strike="noStrike">
              <a:solidFill>
                <a:srgbClr val="e8e5e2"/>
              </a:solidFill>
              <a:latin typeface="Calisto MT"/>
            </a:endParaRPr>
          </a:p>
          <a:p>
            <a:pPr lvl="5" marL="2592000" indent="-216000">
              <a:spcBef>
                <a:spcPts val="283"/>
              </a:spcBef>
              <a:buClr>
                <a:srgbClr val="ffffff"/>
              </a:buClr>
              <a:buSzPct val="45000"/>
              <a:buFont typeface="Wingdings" charset="2"/>
              <a:buChar char=""/>
            </a:pPr>
            <a:r>
              <a:rPr b="0" lang="en-GB" sz="2000" spc="-1" strike="noStrike">
                <a:solidFill>
                  <a:srgbClr val="e8e5e2"/>
                </a:solidFill>
                <a:latin typeface="Calisto MT"/>
              </a:rPr>
              <a:t>Sixth Outline Level</a:t>
            </a:r>
            <a:endParaRPr b="0" lang="en-GB" sz="2000" spc="-1" strike="noStrike">
              <a:solidFill>
                <a:srgbClr val="e8e5e2"/>
              </a:solidFill>
              <a:latin typeface="Calisto MT"/>
            </a:endParaRPr>
          </a:p>
          <a:p>
            <a:pPr lvl="6" marL="3024000" indent="-216000">
              <a:spcBef>
                <a:spcPts val="283"/>
              </a:spcBef>
              <a:buClr>
                <a:srgbClr val="ffffff"/>
              </a:buClr>
              <a:buSzPct val="45000"/>
              <a:buFont typeface="Wingdings" charset="2"/>
              <a:buChar char=""/>
            </a:pPr>
            <a:r>
              <a:rPr b="0" lang="en-GB" sz="2000" spc="-1" strike="noStrike">
                <a:solidFill>
                  <a:srgbClr val="e8e5e2"/>
                </a:solidFill>
                <a:latin typeface="Calisto MT"/>
              </a:rPr>
              <a:t>Seventh Outline Level</a:t>
            </a:r>
            <a:endParaRPr b="0" lang="en-GB" sz="2000" spc="-1" strike="noStrike">
              <a:solidFill>
                <a:srgbClr val="e8e5e2"/>
              </a:solidFill>
              <a:latin typeface="Calisto MT"/>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913680" y="609480"/>
            <a:ext cx="10353240" cy="1257120"/>
          </a:xfrm>
          <a:prstGeom prst="rect">
            <a:avLst/>
          </a:prstGeom>
          <a:noFill/>
          <a:ln w="0">
            <a:noFill/>
          </a:ln>
          <a:effectLst>
            <a:outerShdw dist="0" dir="0" blurRad="25560" rotWithShape="0">
              <a:srgbClr val="000000">
                <a:alpha val="46000"/>
              </a:srgbClr>
            </a:outerShdw>
          </a:effectLst>
        </p:spPr>
        <p:txBody>
          <a:bodyPr anchor="ctr">
            <a:noAutofit/>
          </a:bodyPr>
          <a:p>
            <a:pPr algn="ctr">
              <a:lnSpc>
                <a:spcPct val="100000"/>
              </a:lnSpc>
              <a:buNone/>
            </a:pPr>
            <a:r>
              <a:rPr b="0" lang="en-US" sz="4000" spc="-1" strike="noStrike">
                <a:solidFill>
                  <a:srgbClr val="e8e5e2"/>
                </a:solidFill>
                <a:latin typeface="Calisto MT"/>
              </a:rPr>
              <a:t>Click to edit Master title style</a:t>
            </a:r>
            <a:endParaRPr b="0" lang="en-GB" sz="4000" spc="-1" strike="noStrike">
              <a:solidFill>
                <a:srgbClr val="ffffff"/>
              </a:solidFill>
              <a:latin typeface="Calisto MT"/>
            </a:endParaRPr>
          </a:p>
        </p:txBody>
      </p:sp>
      <p:sp>
        <p:nvSpPr>
          <p:cNvPr id="42" name="PlaceHolder 2"/>
          <p:cNvSpPr>
            <a:spLocks noGrp="1"/>
          </p:cNvSpPr>
          <p:nvPr>
            <p:ph type="body"/>
          </p:nvPr>
        </p:nvSpPr>
        <p:spPr>
          <a:xfrm>
            <a:off x="913680" y="2076480"/>
            <a:ext cx="10353240" cy="3714480"/>
          </a:xfrm>
          <a:prstGeom prst="rect">
            <a:avLst/>
          </a:prstGeom>
          <a:noFill/>
          <a:ln w="0">
            <a:noFill/>
          </a:ln>
          <a:effectLst>
            <a:outerShdw dist="0" dir="0" blurRad="25560" rotWithShape="0">
              <a:srgbClr val="000000">
                <a:alpha val="46000"/>
              </a:srgbClr>
            </a:outerShdw>
          </a:effectLst>
        </p:spPr>
        <p:txBody>
          <a:bodyPr anchor="t">
            <a:noAutofit/>
          </a:bodyPr>
          <a:p>
            <a:pPr marL="343080" indent="-306000">
              <a:lnSpc>
                <a:spcPct val="100000"/>
              </a:lnSpc>
              <a:spcBef>
                <a:spcPts val="400"/>
              </a:spcBef>
              <a:spcAft>
                <a:spcPts val="601"/>
              </a:spcAft>
              <a:buClr>
                <a:srgbClr val="e8e5e2"/>
              </a:buClr>
              <a:buSzPct val="70000"/>
              <a:buFont typeface="Wingdings 2" charset="2"/>
              <a:buChar char=""/>
            </a:pPr>
            <a:r>
              <a:rPr b="0" lang="en-US" sz="2000" spc="-1" strike="noStrike">
                <a:solidFill>
                  <a:srgbClr val="e8e5e2"/>
                </a:solidFill>
                <a:latin typeface="Calisto MT"/>
              </a:rPr>
              <a:t>Click to edit Master text styles</a:t>
            </a:r>
            <a:endParaRPr b="0" lang="en-GB" sz="2000" spc="-1" strike="noStrike">
              <a:solidFill>
                <a:srgbClr val="e8e5e2"/>
              </a:solidFill>
              <a:latin typeface="Calisto MT"/>
            </a:endParaRPr>
          </a:p>
          <a:p>
            <a:pPr lvl="1" marL="720000" indent="-270000">
              <a:lnSpc>
                <a:spcPct val="100000"/>
              </a:lnSpc>
              <a:spcBef>
                <a:spcPts val="360"/>
              </a:spcBef>
              <a:spcAft>
                <a:spcPts val="601"/>
              </a:spcAft>
              <a:buClr>
                <a:srgbClr val="e8e5e2"/>
              </a:buClr>
              <a:buSzPct val="70000"/>
              <a:buFont typeface="Wingdings 2" charset="2"/>
              <a:buChar char=""/>
            </a:pPr>
            <a:r>
              <a:rPr b="0" lang="en-US" sz="1800" spc="-1" strike="noStrike">
                <a:solidFill>
                  <a:srgbClr val="e8e5e2"/>
                </a:solidFill>
                <a:latin typeface="Calisto MT"/>
              </a:rPr>
              <a:t>Second level</a:t>
            </a:r>
            <a:endParaRPr b="0" lang="en-GB" sz="1800" spc="-1" strike="noStrike">
              <a:solidFill>
                <a:srgbClr val="e8e5e2"/>
              </a:solidFill>
              <a:latin typeface="Calisto MT"/>
            </a:endParaRPr>
          </a:p>
          <a:p>
            <a:pPr lvl="2" marL="1026000" indent="-216000">
              <a:lnSpc>
                <a:spcPct val="100000"/>
              </a:lnSpc>
              <a:spcBef>
                <a:spcPts val="320"/>
              </a:spcBef>
              <a:spcAft>
                <a:spcPts val="601"/>
              </a:spcAft>
              <a:buClr>
                <a:srgbClr val="e8e5e2"/>
              </a:buClr>
              <a:buSzPct val="70000"/>
              <a:buFont typeface="Wingdings 2" charset="2"/>
              <a:buChar char=""/>
            </a:pPr>
            <a:r>
              <a:rPr b="0" lang="en-US" sz="1600" spc="-1" strike="noStrike">
                <a:solidFill>
                  <a:srgbClr val="e8e5e2"/>
                </a:solidFill>
                <a:latin typeface="Calisto MT"/>
              </a:rPr>
              <a:t>Third level</a:t>
            </a:r>
            <a:endParaRPr b="0" lang="en-GB" sz="1600" spc="-1" strike="noStrike">
              <a:solidFill>
                <a:srgbClr val="e8e5e2"/>
              </a:solidFill>
              <a:latin typeface="Calisto MT"/>
            </a:endParaRPr>
          </a:p>
          <a:p>
            <a:pPr lvl="3" marL="1386000" indent="-216000">
              <a:lnSpc>
                <a:spcPct val="100000"/>
              </a:lnSpc>
              <a:spcBef>
                <a:spcPts val="281"/>
              </a:spcBef>
              <a:spcAft>
                <a:spcPts val="601"/>
              </a:spcAft>
              <a:buClr>
                <a:srgbClr val="e8e5e2"/>
              </a:buClr>
              <a:buSzPct val="70000"/>
              <a:buFont typeface="Wingdings 2" charset="2"/>
              <a:buChar char=""/>
            </a:pPr>
            <a:r>
              <a:rPr b="0" lang="en-US" sz="1400" spc="-1" strike="noStrike">
                <a:solidFill>
                  <a:srgbClr val="e8e5e2"/>
                </a:solidFill>
                <a:latin typeface="Calisto MT"/>
              </a:rPr>
              <a:t>Fourth level</a:t>
            </a:r>
            <a:endParaRPr b="0" lang="en-GB" sz="1400" spc="-1" strike="noStrike">
              <a:solidFill>
                <a:srgbClr val="e8e5e2"/>
              </a:solidFill>
              <a:latin typeface="Calisto MT"/>
            </a:endParaRPr>
          </a:p>
          <a:p>
            <a:pPr lvl="4" marL="1674000" indent="-216000">
              <a:lnSpc>
                <a:spcPct val="100000"/>
              </a:lnSpc>
              <a:spcBef>
                <a:spcPts val="281"/>
              </a:spcBef>
              <a:spcAft>
                <a:spcPts val="601"/>
              </a:spcAft>
              <a:buClr>
                <a:srgbClr val="e8e5e2"/>
              </a:buClr>
              <a:buSzPct val="70000"/>
              <a:buFont typeface="Wingdings 2" charset="2"/>
              <a:buChar char=""/>
            </a:pPr>
            <a:r>
              <a:rPr b="0" lang="en-US" sz="1400" spc="-1" strike="noStrike">
                <a:solidFill>
                  <a:srgbClr val="e8e5e2"/>
                </a:solidFill>
                <a:latin typeface="Calisto MT"/>
              </a:rPr>
              <a:t>Fifth level</a:t>
            </a:r>
            <a:endParaRPr b="0" lang="en-GB" sz="1400" spc="-1" strike="noStrike">
              <a:solidFill>
                <a:srgbClr val="e8e5e2"/>
              </a:solidFill>
              <a:latin typeface="Calisto MT"/>
            </a:endParaRPr>
          </a:p>
        </p:txBody>
      </p:sp>
      <p:sp>
        <p:nvSpPr>
          <p:cNvPr id="43" name="PlaceHolder 3"/>
          <p:cNvSpPr>
            <a:spLocks noGrp="1"/>
          </p:cNvSpPr>
          <p:nvPr>
            <p:ph type="dt" idx="4"/>
          </p:nvPr>
        </p:nvSpPr>
        <p:spPr>
          <a:xfrm>
            <a:off x="7678800" y="6000840"/>
            <a:ext cx="2742840" cy="364680"/>
          </a:xfrm>
          <a:prstGeom prst="rect">
            <a:avLst/>
          </a:prstGeom>
          <a:noFill/>
          <a:ln w="0">
            <a:noFill/>
          </a:ln>
        </p:spPr>
        <p:txBody>
          <a:bodyPr anchor="ctr">
            <a:noAutofit/>
          </a:bodyPr>
          <a:lstStyle>
            <a:lvl1pPr algn="r">
              <a:lnSpc>
                <a:spcPct val="100000"/>
              </a:lnSpc>
              <a:buNone/>
              <a:defRPr b="0" lang="en-US" sz="1000" spc="-1" strike="noStrike">
                <a:solidFill>
                  <a:srgbClr val="f2f2f2"/>
                </a:solidFill>
                <a:latin typeface="Calisto MT"/>
              </a:defRPr>
            </a:lvl1pPr>
          </a:lstStyle>
          <a:p>
            <a:pPr algn="r">
              <a:lnSpc>
                <a:spcPct val="100000"/>
              </a:lnSpc>
              <a:buNone/>
            </a:pPr>
            <a:r>
              <a:rPr b="0" lang="en-US" sz="1000" spc="-1" strike="noStrike">
                <a:solidFill>
                  <a:srgbClr val="f2f2f2"/>
                </a:solidFill>
                <a:latin typeface="Calisto MT"/>
              </a:rPr>
              <a:t>&lt;date/time&gt;</a:t>
            </a:r>
            <a:endParaRPr b="0" lang="en-IN" sz="1000" spc="-1" strike="noStrike">
              <a:latin typeface="Times New Roman"/>
            </a:endParaRPr>
          </a:p>
        </p:txBody>
      </p:sp>
      <p:sp>
        <p:nvSpPr>
          <p:cNvPr id="44" name="PlaceHolder 4"/>
          <p:cNvSpPr>
            <a:spLocks noGrp="1"/>
          </p:cNvSpPr>
          <p:nvPr>
            <p:ph type="ftr" idx="5"/>
          </p:nvPr>
        </p:nvSpPr>
        <p:spPr>
          <a:xfrm>
            <a:off x="913680" y="6000840"/>
            <a:ext cx="6672600" cy="364680"/>
          </a:xfrm>
          <a:prstGeom prst="rect">
            <a:avLst/>
          </a:prstGeom>
          <a:noFill/>
          <a:ln w="0">
            <a:noFill/>
          </a:ln>
        </p:spPr>
        <p:txBody>
          <a:bodyPr anchor="ctr">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45" name="PlaceHolder 5"/>
          <p:cNvSpPr>
            <a:spLocks noGrp="1"/>
          </p:cNvSpPr>
          <p:nvPr>
            <p:ph type="sldNum" idx="6"/>
          </p:nvPr>
        </p:nvSpPr>
        <p:spPr>
          <a:xfrm>
            <a:off x="10514160" y="6000840"/>
            <a:ext cx="753120" cy="364680"/>
          </a:xfrm>
          <a:prstGeom prst="rect">
            <a:avLst/>
          </a:prstGeom>
          <a:noFill/>
          <a:ln w="0">
            <a:noFill/>
          </a:ln>
        </p:spPr>
        <p:txBody>
          <a:bodyPr anchor="ctr">
            <a:noAutofit/>
          </a:bodyPr>
          <a:lstStyle>
            <a:lvl1pPr algn="r">
              <a:lnSpc>
                <a:spcPct val="100000"/>
              </a:lnSpc>
              <a:buNone/>
              <a:defRPr b="0" lang="en-US" sz="1000" spc="-1" strike="noStrike">
                <a:solidFill>
                  <a:srgbClr val="f2f2f2"/>
                </a:solidFill>
                <a:latin typeface="Calisto MT"/>
              </a:defRPr>
            </a:lvl1pPr>
          </a:lstStyle>
          <a:p>
            <a:pPr algn="r">
              <a:lnSpc>
                <a:spcPct val="100000"/>
              </a:lnSpc>
              <a:buNone/>
            </a:pPr>
            <a:fld id="{DC8D5DCD-6BB5-46C4-A41A-E62B6A11A667}" type="slidenum">
              <a:rPr b="0" lang="en-US" sz="1000" spc="-1" strike="noStrike">
                <a:solidFill>
                  <a:srgbClr val="f2f2f2"/>
                </a:solidFill>
                <a:latin typeface="Calisto MT"/>
              </a:rPr>
              <a:t>&lt;number&gt;</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2" name="Rectangle 6"/>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83" name="Straight Connector 9"/>
          <p:cNvSpPr/>
          <p:nvPr/>
        </p:nvSpPr>
        <p:spPr>
          <a:xfrm>
            <a:off x="1193400" y="1897200"/>
            <a:ext cx="996696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84" name="PlaceHolder 1"/>
          <p:cNvSpPr>
            <a:spLocks noGrp="1"/>
          </p:cNvSpPr>
          <p:nvPr>
            <p:ph type="title"/>
          </p:nvPr>
        </p:nvSpPr>
        <p:spPr>
          <a:xfrm>
            <a:off x="1097280" y="286560"/>
            <a:ext cx="10058040" cy="1450440"/>
          </a:xfrm>
          <a:prstGeom prst="rect">
            <a:avLst/>
          </a:prstGeom>
          <a:noFill/>
          <a:ln w="0">
            <a:noFill/>
          </a:ln>
        </p:spPr>
        <p:txBody>
          <a:bodyPr anchor="b">
            <a:noAutofit/>
          </a:bodyPr>
          <a:p>
            <a:pPr>
              <a:lnSpc>
                <a:spcPct val="90000"/>
              </a:lnSpc>
              <a:buNone/>
            </a:pPr>
            <a:r>
              <a:rPr b="0" lang="en-US" sz="5300" spc="-52" strike="noStrike">
                <a:solidFill>
                  <a:srgbClr val="404040"/>
                </a:solidFill>
                <a:latin typeface="Garamond"/>
              </a:rPr>
              <a:t>Click to edit Master title style</a:t>
            </a:r>
            <a:endParaRPr b="0" lang="en-GB" sz="5300" spc="-1" strike="noStrike">
              <a:solidFill>
                <a:srgbClr val="000000"/>
              </a:solidFill>
              <a:latin typeface="Garamond"/>
            </a:endParaRPr>
          </a:p>
        </p:txBody>
      </p:sp>
      <p:sp>
        <p:nvSpPr>
          <p:cNvPr id="85" name="PlaceHolder 2"/>
          <p:cNvSpPr>
            <a:spLocks noGrp="1"/>
          </p:cNvSpPr>
          <p:nvPr>
            <p:ph type="body"/>
          </p:nvPr>
        </p:nvSpPr>
        <p:spPr>
          <a:xfrm>
            <a:off x="1097280" y="2108160"/>
            <a:ext cx="10058040" cy="3760560"/>
          </a:xfrm>
          <a:prstGeom prst="rect">
            <a:avLst/>
          </a:prstGeom>
          <a:noFill/>
          <a:ln w="0">
            <a:noFill/>
          </a:ln>
        </p:spPr>
        <p:txBody>
          <a:bodyPr lIns="0" rIns="0" anchor="t">
            <a:noAutofit/>
          </a:bodyPr>
          <a:p>
            <a:pPr marL="91440" indent="-91440">
              <a:lnSpc>
                <a:spcPct val="100000"/>
              </a:lnSpc>
              <a:spcBef>
                <a:spcPts val="1199"/>
              </a:spcBef>
              <a:spcAft>
                <a:spcPts val="201"/>
              </a:spcAft>
              <a:buClr>
                <a:srgbClr val="d73c39"/>
              </a:buClr>
              <a:buFont typeface="Calibri"/>
              <a:buChar char=" "/>
            </a:pPr>
            <a:r>
              <a:rPr b="0" lang="en-US" sz="2400" spc="-1" strike="noStrike">
                <a:solidFill>
                  <a:srgbClr val="404040"/>
                </a:solidFill>
                <a:latin typeface="Garamond"/>
              </a:rPr>
              <a:t>Click to edit Master text styles</a:t>
            </a:r>
            <a:endParaRPr b="0" lang="en-GB" sz="2400" spc="-1" strike="noStrike">
              <a:solidFill>
                <a:srgbClr val="404040"/>
              </a:solidFill>
              <a:latin typeface="Garamond"/>
            </a:endParaRPr>
          </a:p>
          <a:p>
            <a:pPr lvl="1" marL="384120" indent="-182880">
              <a:lnSpc>
                <a:spcPct val="100000"/>
              </a:lnSpc>
              <a:spcBef>
                <a:spcPts val="201"/>
              </a:spcBef>
              <a:spcAft>
                <a:spcPts val="400"/>
              </a:spcAft>
              <a:buClr>
                <a:srgbClr val="404040"/>
              </a:buClr>
              <a:buFont typeface="Calibri"/>
              <a:buChar char="◦"/>
            </a:pPr>
            <a:r>
              <a:rPr b="0" lang="en-US" sz="2000" spc="-1" strike="noStrike">
                <a:solidFill>
                  <a:srgbClr val="404040"/>
                </a:solidFill>
                <a:latin typeface="Garamond"/>
              </a:rPr>
              <a:t>Second level</a:t>
            </a:r>
            <a:endParaRPr b="0" lang="en-GB" sz="2000" spc="-1" strike="noStrike">
              <a:solidFill>
                <a:srgbClr val="404040"/>
              </a:solidFill>
              <a:latin typeface="Garamond"/>
            </a:endParaRPr>
          </a:p>
          <a:p>
            <a:pPr lvl="2" marL="567000" indent="-182880">
              <a:lnSpc>
                <a:spcPct val="100000"/>
              </a:lnSpc>
              <a:spcBef>
                <a:spcPts val="201"/>
              </a:spcBef>
              <a:spcAft>
                <a:spcPts val="400"/>
              </a:spcAft>
              <a:buClr>
                <a:srgbClr val="404040"/>
              </a:buClr>
              <a:buFont typeface="Calibri"/>
              <a:buChar char="◦"/>
            </a:pPr>
            <a:r>
              <a:rPr b="0" lang="en-US" sz="1600" spc="-1" strike="noStrike">
                <a:solidFill>
                  <a:srgbClr val="404040"/>
                </a:solidFill>
                <a:latin typeface="Garamond"/>
              </a:rPr>
              <a:t>Third level</a:t>
            </a:r>
            <a:endParaRPr b="0" lang="en-GB" sz="1600" spc="-1" strike="noStrike">
              <a:solidFill>
                <a:srgbClr val="404040"/>
              </a:solidFill>
              <a:latin typeface="Garamond"/>
            </a:endParaRPr>
          </a:p>
          <a:p>
            <a:pPr lvl="3" marL="749880" indent="-182880">
              <a:lnSpc>
                <a:spcPct val="100000"/>
              </a:lnSpc>
              <a:spcBef>
                <a:spcPts val="201"/>
              </a:spcBef>
              <a:spcAft>
                <a:spcPts val="400"/>
              </a:spcAft>
              <a:buClr>
                <a:srgbClr val="404040"/>
              </a:buClr>
              <a:buFont typeface="Calibri"/>
              <a:buChar char="◦"/>
            </a:pPr>
            <a:r>
              <a:rPr b="0" lang="en-US" sz="1600" spc="-1" strike="noStrike">
                <a:solidFill>
                  <a:srgbClr val="404040"/>
                </a:solidFill>
                <a:latin typeface="Garamond"/>
              </a:rPr>
              <a:t>Fourth level</a:t>
            </a:r>
            <a:endParaRPr b="0" lang="en-GB" sz="1600" spc="-1" strike="noStrike">
              <a:solidFill>
                <a:srgbClr val="404040"/>
              </a:solidFill>
              <a:latin typeface="Garamond"/>
            </a:endParaRPr>
          </a:p>
          <a:p>
            <a:pPr lvl="4" marL="932760" indent="-182880">
              <a:lnSpc>
                <a:spcPct val="100000"/>
              </a:lnSpc>
              <a:spcBef>
                <a:spcPts val="201"/>
              </a:spcBef>
              <a:spcAft>
                <a:spcPts val="400"/>
              </a:spcAft>
              <a:buClr>
                <a:srgbClr val="404040"/>
              </a:buClr>
              <a:buFont typeface="Calibri"/>
              <a:buChar char="◦"/>
            </a:pPr>
            <a:r>
              <a:rPr b="0" lang="en-US" sz="1600" spc="-1" strike="noStrike">
                <a:solidFill>
                  <a:srgbClr val="404040"/>
                </a:solidFill>
                <a:latin typeface="Garamond"/>
              </a:rPr>
              <a:t>Fifth level</a:t>
            </a:r>
            <a:endParaRPr b="0" lang="en-GB" sz="1600" spc="-1" strike="noStrike">
              <a:solidFill>
                <a:srgbClr val="404040"/>
              </a:solidFill>
              <a:latin typeface="Garamond"/>
            </a:endParaRPr>
          </a:p>
        </p:txBody>
      </p:sp>
      <p:sp>
        <p:nvSpPr>
          <p:cNvPr id="86" name="PlaceHolder 3"/>
          <p:cNvSpPr>
            <a:spLocks noGrp="1"/>
          </p:cNvSpPr>
          <p:nvPr>
            <p:ph type="dt" idx="7"/>
          </p:nvPr>
        </p:nvSpPr>
        <p:spPr>
          <a:xfrm>
            <a:off x="8218440" y="6446880"/>
            <a:ext cx="2584440" cy="364680"/>
          </a:xfrm>
          <a:prstGeom prst="rect">
            <a:avLst/>
          </a:prstGeom>
          <a:noFill/>
          <a:ln w="0">
            <a:noFill/>
          </a:ln>
        </p:spPr>
        <p:txBody>
          <a:bodyPr anchor="ctr">
            <a:noAutofit/>
          </a:bodyPr>
          <a:lstStyle>
            <a:lvl1pPr algn="r">
              <a:lnSpc>
                <a:spcPct val="100000"/>
              </a:lnSpc>
              <a:buNone/>
              <a:defRPr b="0" lang="en-US" sz="900" spc="-1" strike="noStrike">
                <a:solidFill>
                  <a:srgbClr val="ffffff"/>
                </a:solidFill>
                <a:latin typeface="Garamond"/>
              </a:defRPr>
            </a:lvl1pPr>
          </a:lstStyle>
          <a:p>
            <a:pPr algn="r">
              <a:lnSpc>
                <a:spcPct val="100000"/>
              </a:lnSpc>
              <a:buNone/>
            </a:pPr>
            <a:r>
              <a:rPr b="0" lang="en-US" sz="900" spc="-1" strike="noStrike">
                <a:solidFill>
                  <a:srgbClr val="ffffff"/>
                </a:solidFill>
                <a:latin typeface="Garamond"/>
              </a:rPr>
              <a:t>&lt;date/time&gt;</a:t>
            </a:r>
            <a:endParaRPr b="0" lang="en-IN" sz="900" spc="-1" strike="noStrike">
              <a:latin typeface="Times New Roman"/>
            </a:endParaRPr>
          </a:p>
        </p:txBody>
      </p:sp>
      <p:sp>
        <p:nvSpPr>
          <p:cNvPr id="87" name="PlaceHolder 4"/>
          <p:cNvSpPr>
            <a:spLocks noGrp="1"/>
          </p:cNvSpPr>
          <p:nvPr>
            <p:ph type="ftr" idx="8"/>
          </p:nvPr>
        </p:nvSpPr>
        <p:spPr>
          <a:xfrm>
            <a:off x="1097280" y="6446880"/>
            <a:ext cx="6818040" cy="364680"/>
          </a:xfrm>
          <a:prstGeom prst="rect">
            <a:avLst/>
          </a:prstGeom>
          <a:noFill/>
          <a:ln w="0">
            <a:noFill/>
          </a:ln>
        </p:spPr>
        <p:txBody>
          <a:bodyPr anchor="ctr">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88" name="PlaceHolder 5"/>
          <p:cNvSpPr>
            <a:spLocks noGrp="1"/>
          </p:cNvSpPr>
          <p:nvPr>
            <p:ph type="sldNum" idx="9"/>
          </p:nvPr>
        </p:nvSpPr>
        <p:spPr>
          <a:xfrm>
            <a:off x="10993680" y="6446880"/>
            <a:ext cx="779760" cy="364680"/>
          </a:xfrm>
          <a:prstGeom prst="rect">
            <a:avLst/>
          </a:prstGeom>
          <a:noFill/>
          <a:ln w="0">
            <a:noFill/>
          </a:ln>
        </p:spPr>
        <p:txBody>
          <a:bodyPr anchor="ctr">
            <a:noAutofit/>
          </a:bodyPr>
          <a:lstStyle>
            <a:lvl1pPr>
              <a:lnSpc>
                <a:spcPct val="100000"/>
              </a:lnSpc>
              <a:buNone/>
              <a:defRPr b="0" lang="en-US" sz="900" spc="-1" strike="noStrike">
                <a:solidFill>
                  <a:srgbClr val="ffffff"/>
                </a:solidFill>
                <a:latin typeface="Garamond"/>
              </a:defRPr>
            </a:lvl1pPr>
          </a:lstStyle>
          <a:p>
            <a:pPr>
              <a:lnSpc>
                <a:spcPct val="100000"/>
              </a:lnSpc>
              <a:buNone/>
            </a:pPr>
            <a:fld id="{B927AF42-E8BF-4B3A-8857-780C672BA30E}" type="slidenum">
              <a:rPr b="0" lang="en-US" sz="900" spc="-1" strike="noStrike">
                <a:solidFill>
                  <a:srgbClr val="ffffff"/>
                </a:solidFill>
                <a:latin typeface="Garamond"/>
              </a:rPr>
              <a:t>&lt;number&gt;</a:t>
            </a:fld>
            <a:endParaRPr b="0" lang="en-IN" sz="9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5" name="Rectangle 6" hidden="1"/>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126" name="Straight Connector 9"/>
          <p:cNvSpPr/>
          <p:nvPr/>
        </p:nvSpPr>
        <p:spPr>
          <a:xfrm>
            <a:off x="1193400" y="1897200"/>
            <a:ext cx="996696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127" name="Rectangle 9"/>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128" name="PlaceHolder 1"/>
          <p:cNvSpPr>
            <a:spLocks noGrp="1"/>
          </p:cNvSpPr>
          <p:nvPr>
            <p:ph type="dt" idx="10"/>
          </p:nvPr>
        </p:nvSpPr>
        <p:spPr>
          <a:xfrm>
            <a:off x="8218440" y="6446880"/>
            <a:ext cx="2584440" cy="364680"/>
          </a:xfrm>
          <a:prstGeom prst="rect">
            <a:avLst/>
          </a:prstGeom>
          <a:noFill/>
          <a:ln w="0">
            <a:noFill/>
          </a:ln>
        </p:spPr>
        <p:txBody>
          <a:bodyPr anchor="ctr">
            <a:noAutofit/>
          </a:bodyPr>
          <a:lstStyle>
            <a:lvl1pPr algn="r">
              <a:lnSpc>
                <a:spcPct val="100000"/>
              </a:lnSpc>
              <a:buNone/>
              <a:defRPr b="0" lang="en-US" sz="900" spc="-1" strike="noStrike">
                <a:solidFill>
                  <a:srgbClr val="ffffff"/>
                </a:solidFill>
                <a:latin typeface="Garamond"/>
              </a:defRPr>
            </a:lvl1pPr>
          </a:lstStyle>
          <a:p>
            <a:pPr algn="r">
              <a:lnSpc>
                <a:spcPct val="100000"/>
              </a:lnSpc>
              <a:buNone/>
            </a:pPr>
            <a:r>
              <a:rPr b="0" lang="en-US" sz="900" spc="-1" strike="noStrike">
                <a:solidFill>
                  <a:srgbClr val="ffffff"/>
                </a:solidFill>
                <a:latin typeface="Garamond"/>
              </a:rPr>
              <a:t>&lt;date/time&gt;</a:t>
            </a:r>
            <a:endParaRPr b="0" lang="en-IN" sz="900" spc="-1" strike="noStrike">
              <a:latin typeface="Times New Roman"/>
            </a:endParaRPr>
          </a:p>
        </p:txBody>
      </p:sp>
      <p:sp>
        <p:nvSpPr>
          <p:cNvPr id="129" name="PlaceHolder 2"/>
          <p:cNvSpPr>
            <a:spLocks noGrp="1"/>
          </p:cNvSpPr>
          <p:nvPr>
            <p:ph type="ftr" idx="11"/>
          </p:nvPr>
        </p:nvSpPr>
        <p:spPr>
          <a:xfrm>
            <a:off x="1097280" y="6446880"/>
            <a:ext cx="6818040" cy="364680"/>
          </a:xfrm>
          <a:prstGeom prst="rect">
            <a:avLst/>
          </a:prstGeom>
          <a:noFill/>
          <a:ln w="0">
            <a:noFill/>
          </a:ln>
        </p:spPr>
        <p:txBody>
          <a:bodyPr anchor="ctr">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130" name="PlaceHolder 3"/>
          <p:cNvSpPr>
            <a:spLocks noGrp="1"/>
          </p:cNvSpPr>
          <p:nvPr>
            <p:ph type="sldNum" idx="12"/>
          </p:nvPr>
        </p:nvSpPr>
        <p:spPr>
          <a:xfrm>
            <a:off x="10993680" y="6446880"/>
            <a:ext cx="779760" cy="364680"/>
          </a:xfrm>
          <a:prstGeom prst="rect">
            <a:avLst/>
          </a:prstGeom>
          <a:noFill/>
          <a:ln w="0">
            <a:noFill/>
          </a:ln>
        </p:spPr>
        <p:txBody>
          <a:bodyPr anchor="ctr">
            <a:noAutofit/>
          </a:bodyPr>
          <a:lstStyle>
            <a:lvl1pPr>
              <a:lnSpc>
                <a:spcPct val="100000"/>
              </a:lnSpc>
              <a:buNone/>
              <a:defRPr b="0" lang="en-US" sz="900" spc="-1" strike="noStrike">
                <a:solidFill>
                  <a:srgbClr val="ffffff"/>
                </a:solidFill>
                <a:latin typeface="Garamond"/>
              </a:defRPr>
            </a:lvl1pPr>
          </a:lstStyle>
          <a:p>
            <a:pPr>
              <a:lnSpc>
                <a:spcPct val="100000"/>
              </a:lnSpc>
              <a:buNone/>
            </a:pPr>
            <a:fld id="{991DF110-292E-4382-AF99-DDA01B563A7D}" type="slidenum">
              <a:rPr b="0" lang="en-US" sz="900" spc="-1" strike="noStrike">
                <a:solidFill>
                  <a:srgbClr val="ffffff"/>
                </a:solidFill>
                <a:latin typeface="Garamond"/>
              </a:rPr>
              <a:t>&lt;number&gt;</a:t>
            </a:fld>
            <a:endParaRPr b="0" lang="en-IN" sz="900" spc="-1" strike="noStrike">
              <a:latin typeface="Times New Roman"/>
            </a:endParaRPr>
          </a:p>
        </p:txBody>
      </p:sp>
      <p:sp>
        <p:nvSpPr>
          <p:cNvPr id="131"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r>
              <a:rPr b="0" lang="en-GB" sz="1800" spc="-1" strike="noStrike">
                <a:solidFill>
                  <a:srgbClr val="000000"/>
                </a:solidFill>
                <a:latin typeface="Garamond"/>
              </a:rPr>
              <a:t>Click to edit the title text format</a:t>
            </a:r>
            <a:endParaRPr b="0" lang="en-GB" sz="1800" spc="-1" strike="noStrike">
              <a:solidFill>
                <a:srgbClr val="000000"/>
              </a:solidFill>
              <a:latin typeface="Garamond"/>
            </a:endParaRPr>
          </a:p>
        </p:txBody>
      </p:sp>
      <p:sp>
        <p:nvSpPr>
          <p:cNvPr id="132"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2400" spc="-1" strike="noStrike">
                <a:solidFill>
                  <a:srgbClr val="404040"/>
                </a:solidFill>
                <a:latin typeface="Garamond"/>
              </a:rPr>
              <a:t>Click to edit the outline text format</a:t>
            </a:r>
            <a:endParaRPr b="0" lang="en-GB" sz="2400" spc="-1" strike="noStrike">
              <a:solidFill>
                <a:srgbClr val="404040"/>
              </a:solidFill>
              <a:latin typeface="Garamond"/>
            </a:endParaRPr>
          </a:p>
          <a:p>
            <a:pPr lvl="1" marL="864000" indent="-324000">
              <a:spcBef>
                <a:spcPts val="1134"/>
              </a:spcBef>
              <a:buClr>
                <a:srgbClr val="000000"/>
              </a:buClr>
              <a:buSzPct val="75000"/>
              <a:buFont typeface="Symbol" charset="2"/>
              <a:buChar char=""/>
            </a:pPr>
            <a:r>
              <a:rPr b="0" lang="en-GB" sz="1600" spc="-1" strike="noStrike">
                <a:solidFill>
                  <a:srgbClr val="404040"/>
                </a:solidFill>
                <a:latin typeface="Garamond"/>
              </a:rPr>
              <a:t>Second Outline Level</a:t>
            </a:r>
            <a:endParaRPr b="0" lang="en-GB" sz="1600" spc="-1" strike="noStrike">
              <a:solidFill>
                <a:srgbClr val="404040"/>
              </a:solidFill>
              <a:latin typeface="Garamond"/>
            </a:endParaRPr>
          </a:p>
          <a:p>
            <a:pPr lvl="2" marL="1296000" indent="-288000">
              <a:spcBef>
                <a:spcPts val="850"/>
              </a:spcBef>
              <a:buClr>
                <a:srgbClr val="000000"/>
              </a:buClr>
              <a:buSzPct val="45000"/>
              <a:buFont typeface="Wingdings" charset="2"/>
              <a:buChar char=""/>
            </a:pPr>
            <a:r>
              <a:rPr b="0" lang="en-GB" sz="1600" spc="-1" strike="noStrike">
                <a:solidFill>
                  <a:srgbClr val="404040"/>
                </a:solidFill>
                <a:latin typeface="Garamond"/>
              </a:rPr>
              <a:t>Third Outline Level</a:t>
            </a:r>
            <a:endParaRPr b="0" lang="en-GB" sz="1600" spc="-1" strike="noStrike">
              <a:solidFill>
                <a:srgbClr val="404040"/>
              </a:solidFill>
              <a:latin typeface="Garamond"/>
            </a:endParaRPr>
          </a:p>
          <a:p>
            <a:pPr lvl="3" marL="1728000" indent="-216000">
              <a:spcBef>
                <a:spcPts val="567"/>
              </a:spcBef>
              <a:buClr>
                <a:srgbClr val="000000"/>
              </a:buClr>
              <a:buSzPct val="75000"/>
              <a:buFont typeface="Symbol" charset="2"/>
              <a:buChar char=""/>
            </a:pPr>
            <a:r>
              <a:rPr b="0" lang="en-GB" sz="1600" spc="-1" strike="noStrike">
                <a:solidFill>
                  <a:srgbClr val="404040"/>
                </a:solidFill>
                <a:latin typeface="Garamond"/>
              </a:rPr>
              <a:t>Fourth Outline Level</a:t>
            </a:r>
            <a:endParaRPr b="0" lang="en-GB" sz="1600" spc="-1" strike="noStrike">
              <a:solidFill>
                <a:srgbClr val="404040"/>
              </a:solidFill>
              <a:latin typeface="Garamond"/>
            </a:endParaRPr>
          </a:p>
          <a:p>
            <a:pPr lvl="4" marL="2160000" indent="-216000">
              <a:spcBef>
                <a:spcPts val="283"/>
              </a:spcBef>
              <a:buClr>
                <a:srgbClr val="000000"/>
              </a:buClr>
              <a:buSzPct val="45000"/>
              <a:buFont typeface="Wingdings" charset="2"/>
              <a:buChar char=""/>
            </a:pPr>
            <a:r>
              <a:rPr b="0" lang="en-GB" sz="2000" spc="-1" strike="noStrike">
                <a:solidFill>
                  <a:srgbClr val="404040"/>
                </a:solidFill>
                <a:latin typeface="Garamond"/>
              </a:rPr>
              <a:t>Fifth Outline Level</a:t>
            </a:r>
            <a:endParaRPr b="0" lang="en-GB" sz="2000" spc="-1" strike="noStrike">
              <a:solidFill>
                <a:srgbClr val="404040"/>
              </a:solidFill>
              <a:latin typeface="Garamond"/>
            </a:endParaRPr>
          </a:p>
          <a:p>
            <a:pPr lvl="5" marL="2592000" indent="-216000">
              <a:spcBef>
                <a:spcPts val="283"/>
              </a:spcBef>
              <a:buClr>
                <a:srgbClr val="000000"/>
              </a:buClr>
              <a:buSzPct val="45000"/>
              <a:buFont typeface="Wingdings" charset="2"/>
              <a:buChar char=""/>
            </a:pPr>
            <a:r>
              <a:rPr b="0" lang="en-GB" sz="2000" spc="-1" strike="noStrike">
                <a:solidFill>
                  <a:srgbClr val="404040"/>
                </a:solidFill>
                <a:latin typeface="Garamond"/>
              </a:rPr>
              <a:t>Sixth Outline Level</a:t>
            </a:r>
            <a:endParaRPr b="0" lang="en-GB" sz="2000" spc="-1" strike="noStrike">
              <a:solidFill>
                <a:srgbClr val="404040"/>
              </a:solidFill>
              <a:latin typeface="Garamond"/>
            </a:endParaRPr>
          </a:p>
          <a:p>
            <a:pPr lvl="6" marL="3024000" indent="-216000">
              <a:spcBef>
                <a:spcPts val="283"/>
              </a:spcBef>
              <a:buClr>
                <a:srgbClr val="000000"/>
              </a:buClr>
              <a:buSzPct val="45000"/>
              <a:buFont typeface="Wingdings" charset="2"/>
              <a:buChar char=""/>
            </a:pPr>
            <a:r>
              <a:rPr b="0" lang="en-GB" sz="2000" spc="-1" strike="noStrike">
                <a:solidFill>
                  <a:srgbClr val="404040"/>
                </a:solidFill>
                <a:latin typeface="Garamond"/>
              </a:rPr>
              <a:t>Seventh Outline Level</a:t>
            </a:r>
            <a:endParaRPr b="0" lang="en-GB" sz="2000" spc="-1" strike="noStrike">
              <a:solidFill>
                <a:srgbClr val="404040"/>
              </a:solidFill>
              <a:latin typeface="Garamond"/>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jpeg"/><Relationship Id="rId3" Type="http://schemas.openxmlformats.org/officeDocument/2006/relationships/image" Target="../media/image5.png"/><Relationship Id="rId4" Type="http://schemas.openxmlformats.org/officeDocument/2006/relationships/slideLayout" Target="../slideLayouts/slideLayout2.xml"/><Relationship Id="rId5"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slideLayout" Target="../slideLayouts/slideLayout13.xml"/><Relationship Id="rId5"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25.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25.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18.jpeg"/><Relationship Id="rId2" Type="http://schemas.openxmlformats.org/officeDocument/2006/relationships/slideLayout" Target="../slideLayouts/slideLayout25.xml"/>
</Relationships>
</file>

<file path=ppt/slides/_rels/slide16.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25.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25.xml"/>
</Relationships>
</file>

<file path=ppt/slides/_rels/slide21.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slideLayout" Target="../slideLayouts/slideLayout25.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3.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25.xml"/><Relationship Id="rId3"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image" Target="../media/image25.jpeg"/><Relationship Id="rId2"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25.xml"/>
</Relationships>
</file>

<file path=ppt/slides/_rels/slide26.xml.rels><?xml version="1.0" encoding="UTF-8"?>
<Relationships xmlns="http://schemas.openxmlformats.org/package/2006/relationships"><Relationship Id="rId1" Type="http://schemas.openxmlformats.org/officeDocument/2006/relationships/image" Target="../media/image27.jpeg"/><Relationship Id="rId2" Type="http://schemas.openxmlformats.org/officeDocument/2006/relationships/slideLayout" Target="../slideLayouts/slideLayout25.xml"/>
</Relationships>
</file>

<file path=ppt/slides/_rels/slide27.xml.rels><?xml version="1.0" encoding="UTF-8"?>
<Relationships xmlns="http://schemas.openxmlformats.org/package/2006/relationships"><Relationship Id="rId1" Type="http://schemas.openxmlformats.org/officeDocument/2006/relationships/image" Target="../media/image28.jpeg"/><Relationship Id="rId2" Type="http://schemas.openxmlformats.org/officeDocument/2006/relationships/slideLayout" Target="../slideLayouts/slideLayout25.xml"/><Relationship Id="rId3" Type="http://schemas.openxmlformats.org/officeDocument/2006/relationships/notesSlide" Target="../notesSlides/notesSlide27.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2.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7" Type="http://schemas.openxmlformats.org/officeDocument/2006/relationships/slideLayout" Target="../slideLayouts/slideLayout13.xml"/><Relationship Id="rId8" Type="http://schemas.openxmlformats.org/officeDocument/2006/relationships/notesSlide" Target="../notesSlides/notesSlide32.xml"/>
</Relationships>
</file>

<file path=ppt/slides/_rels/slide33.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8"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7"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9.xml.rels><?xml version="1.0" encoding="UTF-8"?>
<Relationships xmlns="http://schemas.openxmlformats.org/package/2006/relationships"><Relationship Id="rId1" Type="http://schemas.openxmlformats.org/officeDocument/2006/relationships/diagramData" Target="../diagrams/data4.xml"/><Relationship Id="rId2" Type="http://schemas.openxmlformats.org/officeDocument/2006/relationships/diagramLayout" Target="../diagrams/layout4.xml"/><Relationship Id="rId3" Type="http://schemas.openxmlformats.org/officeDocument/2006/relationships/diagramQuickStyle" Target="../diagrams/quickStyle4.xml"/><Relationship Id="rId4" Type="http://schemas.openxmlformats.org/officeDocument/2006/relationships/diagramColors" Target="../diagrams/colors4.xml"/><Relationship Id="rId5" Type="http://schemas.microsoft.com/office/2007/relationships/diagramDrawing" Target="../diagrams/drawing4.xml"/><Relationship Id="rId6"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pic>
        <p:nvPicPr>
          <p:cNvPr id="175" name="Picture 3" descr="Desk with productivity items"/>
          <p:cNvPicPr/>
          <p:nvPr/>
        </p:nvPicPr>
        <p:blipFill>
          <a:blip r:embed="rId2"/>
          <a:srcRect l="0" t="0" r="0" b="15730"/>
          <a:stretch/>
        </p:blipFill>
        <p:spPr>
          <a:xfrm>
            <a:off x="0" y="0"/>
            <a:ext cx="12191760" cy="6857640"/>
          </a:xfrm>
          <a:prstGeom prst="rect">
            <a:avLst/>
          </a:prstGeom>
          <a:ln w="0">
            <a:noFill/>
          </a:ln>
        </p:spPr>
      </p:pic>
      <p:sp>
        <p:nvSpPr>
          <p:cNvPr id="176" name="Freeform 5"/>
          <p:cNvSpPr/>
          <p:nvPr/>
        </p:nvSpPr>
        <p:spPr>
          <a:xfrm rot="5400000">
            <a:off x="2769840" y="444960"/>
            <a:ext cx="1995120" cy="7534440"/>
          </a:xfrm>
          <a:prstGeom prst="round2SameRect">
            <a:avLst>
              <a:gd name="adj1" fmla="val 9679"/>
              <a:gd name="adj2" fmla="val 400"/>
            </a:avLst>
          </a:prstGeom>
          <a:blipFill rotWithShape="0">
            <a:blip r:embed="rId3"/>
            <a:srcRect/>
            <a:stretch/>
          </a:blipFill>
          <a:ln w="0">
            <a:noFill/>
          </a:ln>
          <a:effectLst>
            <a:outerShdw algn="tl" blurRad="50760" dir="5400000" dist="38160" rotWithShape="0">
              <a:srgbClr val="000000">
                <a:alpha val="43000"/>
              </a:srgbClr>
            </a:outerShdw>
          </a:effectLst>
        </p:spPr>
        <p:style>
          <a:lnRef idx="0"/>
          <a:fillRef idx="0"/>
          <a:effectRef idx="0"/>
          <a:fontRef idx="minor"/>
        </p:style>
      </p:sp>
      <p:sp>
        <p:nvSpPr>
          <p:cNvPr id="177" name="PlaceHolder 1"/>
          <p:cNvSpPr>
            <a:spLocks noGrp="1"/>
          </p:cNvSpPr>
          <p:nvPr>
            <p:ph type="title"/>
          </p:nvPr>
        </p:nvSpPr>
        <p:spPr>
          <a:xfrm>
            <a:off x="804240" y="3496680"/>
            <a:ext cx="6435720" cy="1051920"/>
          </a:xfrm>
          <a:prstGeom prst="rect">
            <a:avLst/>
          </a:prstGeom>
          <a:noFill/>
          <a:ln w="0">
            <a:noFill/>
          </a:ln>
          <a:effectLst>
            <a:outerShdw dist="0" dir="0" blurRad="25560" rotWithShape="0">
              <a:srgbClr val="000000">
                <a:alpha val="46000"/>
              </a:srgbClr>
            </a:outerShdw>
          </a:effectLst>
        </p:spPr>
        <p:txBody>
          <a:bodyPr anchor="b">
            <a:normAutofit/>
          </a:bodyPr>
          <a:p>
            <a:pPr>
              <a:lnSpc>
                <a:spcPct val="90000"/>
              </a:lnSpc>
              <a:buNone/>
            </a:pPr>
            <a:r>
              <a:rPr b="0" lang="en-US" sz="3700" spc="-1" strike="noStrike">
                <a:solidFill>
                  <a:srgbClr val="e8e5e2"/>
                </a:solidFill>
                <a:latin typeface="Calisto MT"/>
              </a:rPr>
              <a:t>EPICS PROJECT REVIEW</a:t>
            </a:r>
            <a:endParaRPr b="0" lang="en-GB" sz="3700" spc="-1" strike="noStrike">
              <a:solidFill>
                <a:srgbClr val="ffffff"/>
              </a:solidFill>
              <a:latin typeface="Calisto MT"/>
            </a:endParaRPr>
          </a:p>
        </p:txBody>
      </p:sp>
      <p:sp>
        <p:nvSpPr>
          <p:cNvPr id="178" name="PlaceHolder 2"/>
          <p:cNvSpPr>
            <a:spLocks noGrp="1"/>
          </p:cNvSpPr>
          <p:nvPr>
            <p:ph type="subTitle"/>
          </p:nvPr>
        </p:nvSpPr>
        <p:spPr>
          <a:xfrm>
            <a:off x="804240" y="4548960"/>
            <a:ext cx="6435720" cy="534600"/>
          </a:xfrm>
          <a:prstGeom prst="rect">
            <a:avLst/>
          </a:prstGeom>
          <a:noFill/>
          <a:ln w="0">
            <a:noFill/>
          </a:ln>
          <a:effectLst>
            <a:outerShdw dist="0" dir="0" blurRad="25560" rotWithShape="0">
              <a:srgbClr val="000000">
                <a:alpha val="46000"/>
              </a:srgbClr>
            </a:outerShdw>
          </a:effectLst>
        </p:spPr>
        <p:txBody>
          <a:bodyPr anchor="t">
            <a:normAutofit/>
          </a:bodyPr>
          <a:p>
            <a:pPr>
              <a:lnSpc>
                <a:spcPct val="100000"/>
              </a:lnSpc>
              <a:spcBef>
                <a:spcPts val="360"/>
              </a:spcBef>
              <a:spcAft>
                <a:spcPts val="601"/>
              </a:spcAft>
              <a:buNone/>
              <a:tabLst>
                <a:tab algn="l" pos="0"/>
              </a:tabLst>
            </a:pPr>
            <a:r>
              <a:rPr b="0" lang="en-US" sz="1800" spc="-1" strike="noStrike">
                <a:solidFill>
                  <a:srgbClr val="709bc9"/>
                </a:solidFill>
                <a:latin typeface="Calisto MT"/>
              </a:rPr>
              <a:t>BLOCKS Operating System</a:t>
            </a:r>
            <a:endParaRPr b="0" lang="en-IN" sz="1800" spc="-1" strike="noStrike">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nodeType="withEffect" fill="hold" presetClass="entr" presetID="10">
                                  <p:stCondLst>
                                    <p:cond delay="1500"/>
                                  </p:stCondLst>
                                  <p:iterate type="el">
                                    <p:tmAbs val="100"/>
                                  </p:iterate>
                                  <p:childTnLst>
                                    <p:set>
                                      <p:cBhvr>
                                        <p:cTn id="6" dur="1" fill="hold">
                                          <p:stCondLst>
                                            <p:cond delay="0"/>
                                          </p:stCondLst>
                                        </p:cTn>
                                        <p:tgtEl>
                                          <p:spTgt spid="178">
                                            <p:txEl>
                                              <p:pRg st="0" end="0"/>
                                            </p:txEl>
                                          </p:spTgt>
                                        </p:tgtEl>
                                        <p:attrNameLst>
                                          <p:attrName>style.visibility</p:attrName>
                                        </p:attrNameLst>
                                      </p:cBhvr>
                                      <p:to>
                                        <p:strVal val="visible"/>
                                      </p:to>
                                    </p:set>
                                    <p:animEffect filter="fade" transition="in">
                                      <p:cBhvr additive="repl">
                                        <p:cTn id="7" dur="700"/>
                                        <p:tgtEl>
                                          <p:spTgt spid="178">
                                            <p:txEl>
                                              <p:pRg st="0" end="0"/>
                                            </p:txEl>
                                          </p:spTgt>
                                        </p:tgtEl>
                                      </p:cBhvr>
                                    </p:animEffect>
                                  </p:childTnLst>
                                </p:cTn>
                              </p:par>
                              <p:par>
                                <p:cTn id="8" nodeType="withEffect" fill="hold" presetClass="entr" presetID="10">
                                  <p:stCondLst>
                                    <p:cond delay="1000"/>
                                  </p:stCondLst>
                                  <p:iterate type="el">
                                    <p:tmAbs val="100"/>
                                  </p:iterate>
                                  <p:childTnLst>
                                    <p:set>
                                      <p:cBhvr>
                                        <p:cTn id="9" dur="1" fill="hold">
                                          <p:stCondLst>
                                            <p:cond delay="0"/>
                                          </p:stCondLst>
                                        </p:cTn>
                                        <p:tgtEl>
                                          <p:spTgt spid="177"/>
                                        </p:tgtEl>
                                        <p:attrNameLst>
                                          <p:attrName>style.visibility</p:attrName>
                                        </p:attrNameLst>
                                      </p:cBhvr>
                                      <p:to>
                                        <p:strVal val="visible"/>
                                      </p:to>
                                    </p:set>
                                    <p:animEffect filter="fade" transition="in">
                                      <p:cBhvr additive="repl">
                                        <p:cTn id="10" dur="7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4" name="Rectangle 22"/>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205" name="Freeform 5"/>
          <p:cNvSpPr/>
          <p:nvPr/>
        </p:nvSpPr>
        <p:spPr>
          <a:xfrm rot="5400000">
            <a:off x="-118080" y="1371240"/>
            <a:ext cx="5623920" cy="4100040"/>
          </a:xfrm>
          <a:custGeom>
            <a:avLst/>
            <a:gdLst/>
            <a:ahLst/>
            <a:rect l="l" t="t"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blipFill rotWithShape="0">
            <a:blip r:embed="rId2"/>
            <a:srcRect/>
            <a:stretch/>
          </a:blipFill>
          <a:ln w="0">
            <a:noFill/>
          </a:ln>
          <a:effectLst>
            <a:outerShdw algn="tl" blurRad="50760" dir="5400000" dist="38160" rotWithShape="0">
              <a:srgbClr val="000000">
                <a:alpha val="43000"/>
              </a:srgbClr>
            </a:outerShdw>
          </a:effectLst>
        </p:spPr>
        <p:style>
          <a:lnRef idx="0"/>
          <a:fillRef idx="0"/>
          <a:effectRef idx="0"/>
          <a:fontRef idx="minor"/>
        </p:style>
      </p:sp>
      <p:sp>
        <p:nvSpPr>
          <p:cNvPr id="206" name="PlaceHolder 1"/>
          <p:cNvSpPr>
            <a:spLocks noGrp="1"/>
          </p:cNvSpPr>
          <p:nvPr>
            <p:ph type="title"/>
          </p:nvPr>
        </p:nvSpPr>
        <p:spPr>
          <a:xfrm>
            <a:off x="1040040" y="845280"/>
            <a:ext cx="3470040" cy="1066320"/>
          </a:xfrm>
          <a:prstGeom prst="rect">
            <a:avLst/>
          </a:prstGeom>
          <a:noFill/>
          <a:ln w="0">
            <a:noFill/>
          </a:ln>
          <a:effectLst>
            <a:outerShdw dist="0" dir="0" blurRad="25560" rotWithShape="0">
              <a:srgbClr val="000000">
                <a:alpha val="46000"/>
              </a:srgbClr>
            </a:outerShdw>
          </a:effectLst>
        </p:spPr>
        <p:txBody>
          <a:bodyPr anchor="b">
            <a:normAutofit/>
          </a:bodyPr>
          <a:p>
            <a:pPr>
              <a:lnSpc>
                <a:spcPct val="100000"/>
              </a:lnSpc>
              <a:buNone/>
            </a:pPr>
            <a:r>
              <a:rPr b="0" lang="en-GB" sz="2400" spc="-1" strike="noStrike">
                <a:solidFill>
                  <a:srgbClr val="e8e5e2"/>
                </a:solidFill>
                <a:latin typeface="Calisto MT"/>
                <a:ea typeface="Calisto MT"/>
              </a:rPr>
              <a:t>Monolithic System Architecture</a:t>
            </a:r>
            <a:endParaRPr b="0" lang="en-GB" sz="2400" spc="-1" strike="noStrike">
              <a:solidFill>
                <a:srgbClr val="ffffff"/>
              </a:solidFill>
              <a:latin typeface="Calisto MT"/>
            </a:endParaRPr>
          </a:p>
        </p:txBody>
      </p:sp>
      <p:sp>
        <p:nvSpPr>
          <p:cNvPr id="207" name="PlaceHolder 2"/>
          <p:cNvSpPr>
            <a:spLocks noGrp="1"/>
          </p:cNvSpPr>
          <p:nvPr>
            <p:ph/>
          </p:nvPr>
        </p:nvSpPr>
        <p:spPr>
          <a:xfrm>
            <a:off x="1040040" y="2147760"/>
            <a:ext cx="3405240" cy="3499200"/>
          </a:xfrm>
          <a:prstGeom prst="rect">
            <a:avLst/>
          </a:prstGeom>
          <a:noFill/>
          <a:ln w="0">
            <a:noFill/>
          </a:ln>
          <a:effectLst>
            <a:outerShdw dist="0" dir="0" blurRad="25560" rotWithShape="0">
              <a:srgbClr val="000000">
                <a:alpha val="46000"/>
              </a:srgbClr>
            </a:outerShdw>
          </a:effectLst>
        </p:spPr>
        <p:txBody>
          <a:bodyPr anchor="t">
            <a:normAutofit fontScale="93000"/>
          </a:bodyPr>
          <a:p>
            <a:pPr marL="343080" indent="-305280">
              <a:lnSpc>
                <a:spcPct val="90000"/>
              </a:lnSpc>
              <a:spcBef>
                <a:spcPts val="320"/>
              </a:spcBef>
              <a:spcAft>
                <a:spcPts val="601"/>
              </a:spcAft>
              <a:buClr>
                <a:srgbClr val="e8e5e2"/>
              </a:buClr>
              <a:buSzPct val="70000"/>
              <a:buFont typeface="Wingdings 2" charset="2"/>
              <a:buChar char=""/>
            </a:pPr>
            <a:r>
              <a:rPr b="0" lang="en-GB" sz="1600" spc="-1" strike="noStrike">
                <a:solidFill>
                  <a:srgbClr val="e8e5e2"/>
                </a:solidFill>
                <a:latin typeface="Arial"/>
                <a:ea typeface="Calisto MT"/>
              </a:rPr>
              <a:t>A monolithic style of the software package design has no special accommodation for the special nature of the OS. </a:t>
            </a:r>
            <a:endParaRPr b="0" lang="en-GB" sz="1600" spc="-1" strike="noStrike">
              <a:solidFill>
                <a:srgbClr val="e8e5e2"/>
              </a:solidFill>
              <a:latin typeface="Calisto MT"/>
            </a:endParaRPr>
          </a:p>
          <a:p>
            <a:pPr marL="343080" indent="-305280">
              <a:lnSpc>
                <a:spcPct val="90000"/>
              </a:lnSpc>
              <a:spcBef>
                <a:spcPts val="320"/>
              </a:spcBef>
              <a:spcAft>
                <a:spcPts val="601"/>
              </a:spcAft>
              <a:buClr>
                <a:srgbClr val="e8e5e2"/>
              </a:buClr>
              <a:buSzPct val="70000"/>
              <a:buFont typeface="Wingdings 2" charset="2"/>
              <a:buChar char=""/>
            </a:pPr>
            <a:r>
              <a:rPr b="0" lang="en-GB" sz="1600" spc="-1" strike="noStrike">
                <a:solidFill>
                  <a:srgbClr val="e8e5e2"/>
                </a:solidFill>
                <a:latin typeface="Arial"/>
                <a:ea typeface="Calisto MT"/>
              </a:rPr>
              <a:t>Though the planning follows the separation of considerations, no attempt is done to limit the privileges granted to the individual elements of the software package. </a:t>
            </a:r>
            <a:endParaRPr b="0" lang="en-GB" sz="1600" spc="-1" strike="noStrike">
              <a:solidFill>
                <a:srgbClr val="e8e5e2"/>
              </a:solidFill>
              <a:latin typeface="Calisto MT"/>
            </a:endParaRPr>
          </a:p>
          <a:p>
            <a:pPr marL="343080" indent="-305280">
              <a:lnSpc>
                <a:spcPct val="90000"/>
              </a:lnSpc>
              <a:spcBef>
                <a:spcPts val="320"/>
              </a:spcBef>
              <a:spcAft>
                <a:spcPts val="601"/>
              </a:spcAft>
              <a:buClr>
                <a:srgbClr val="e8e5e2"/>
              </a:buClr>
              <a:buSzPct val="70000"/>
              <a:buFont typeface="Wingdings 2" charset="2"/>
              <a:buChar char=""/>
            </a:pPr>
            <a:r>
              <a:rPr b="0" lang="en-GB" sz="1600" spc="-1" strike="noStrike">
                <a:solidFill>
                  <a:srgbClr val="e8e5e2"/>
                </a:solidFill>
                <a:latin typeface="Arial"/>
                <a:ea typeface="Calisto MT"/>
              </a:rPr>
              <a:t>The OS executes with maximum privileges.</a:t>
            </a:r>
            <a:endParaRPr b="0" lang="en-GB" sz="1600" spc="-1" strike="noStrike">
              <a:solidFill>
                <a:srgbClr val="e8e5e2"/>
              </a:solidFill>
              <a:latin typeface="Calisto MT"/>
            </a:endParaRPr>
          </a:p>
          <a:p>
            <a:pPr marL="343080" indent="-305280">
              <a:lnSpc>
                <a:spcPct val="90000"/>
              </a:lnSpc>
              <a:spcBef>
                <a:spcPts val="320"/>
              </a:spcBef>
              <a:spcAft>
                <a:spcPts val="601"/>
              </a:spcAft>
              <a:buClr>
                <a:srgbClr val="e8e5e2"/>
              </a:buClr>
              <a:buSzPct val="70000"/>
              <a:buFont typeface="Wingdings 2" charset="2"/>
              <a:buChar char=""/>
            </a:pPr>
            <a:r>
              <a:rPr b="0" lang="en-GB" sz="1600" spc="-1" strike="noStrike">
                <a:solidFill>
                  <a:srgbClr val="e8e5e2"/>
                </a:solidFill>
                <a:latin typeface="Arial"/>
                <a:ea typeface="Calisto MT"/>
              </a:rPr>
              <a:t>The communication overhead within the monolithic OS is that the same as that of the other package, thought-about comparatively low.</a:t>
            </a:r>
            <a:endParaRPr b="0" lang="en-GB" sz="1600" spc="-1" strike="noStrike">
              <a:solidFill>
                <a:srgbClr val="e8e5e2"/>
              </a:solidFill>
              <a:latin typeface="Calisto MT"/>
            </a:endParaRPr>
          </a:p>
          <a:p>
            <a:pPr>
              <a:lnSpc>
                <a:spcPct val="90000"/>
              </a:lnSpc>
              <a:spcBef>
                <a:spcPts val="320"/>
              </a:spcBef>
              <a:spcAft>
                <a:spcPts val="601"/>
              </a:spcAft>
              <a:buNone/>
            </a:pPr>
            <a:endParaRPr b="0" lang="en-GB" sz="1600" spc="-1" strike="noStrike">
              <a:solidFill>
                <a:srgbClr val="e8e5e2"/>
              </a:solidFill>
              <a:latin typeface="Calisto MT"/>
            </a:endParaRPr>
          </a:p>
          <a:p>
            <a:pPr marL="37440">
              <a:lnSpc>
                <a:spcPct val="90000"/>
              </a:lnSpc>
              <a:spcBef>
                <a:spcPts val="320"/>
              </a:spcBef>
              <a:spcAft>
                <a:spcPts val="601"/>
              </a:spcAft>
              <a:buNone/>
              <a:tabLst>
                <a:tab algn="l" pos="0"/>
              </a:tabLst>
            </a:pPr>
            <a:endParaRPr b="0" lang="en-GB" sz="1600" spc="-1" strike="noStrike">
              <a:solidFill>
                <a:srgbClr val="e8e5e2"/>
              </a:solidFill>
              <a:latin typeface="Calisto MT"/>
            </a:endParaRPr>
          </a:p>
        </p:txBody>
      </p:sp>
      <p:sp>
        <p:nvSpPr>
          <p:cNvPr id="208" name="TextBox 5"/>
          <p:cNvSpPr/>
          <p:nvPr/>
        </p:nvSpPr>
        <p:spPr>
          <a:xfrm>
            <a:off x="4724280" y="3200400"/>
            <a:ext cx="2742840" cy="366120"/>
          </a:xfrm>
          <a:prstGeom prst="rect">
            <a:avLst/>
          </a:prstGeom>
          <a:noFill/>
          <a:ln w="0">
            <a:noFill/>
          </a:ln>
        </p:spPr>
        <p:style>
          <a:lnRef idx="0"/>
          <a:fillRef idx="0"/>
          <a:effectRef idx="0"/>
          <a:fontRef idx="minor"/>
        </p:style>
        <p:txBody>
          <a:bodyPr numCol="1" spcCol="0" horzOverflow="overflow" vertOverflow="overflow" anchor="t">
            <a:spAutoFit/>
          </a:bodyPr>
          <a:p>
            <a:pPr>
              <a:lnSpc>
                <a:spcPct val="100000"/>
              </a:lnSpc>
              <a:buNone/>
            </a:pPr>
            <a:r>
              <a:rPr b="0" lang="en-GB" sz="1800" spc="-1" strike="noStrike">
                <a:solidFill>
                  <a:srgbClr val="ffffff"/>
                </a:solidFill>
                <a:latin typeface="Calisto MT"/>
              </a:rPr>
              <a:t>Click to add text</a:t>
            </a:r>
            <a:endParaRPr b="0" lang="en-IN" sz="1800" spc="-1" strike="noStrike">
              <a:latin typeface="Arial"/>
            </a:endParaRPr>
          </a:p>
        </p:txBody>
      </p:sp>
      <p:pic>
        <p:nvPicPr>
          <p:cNvPr id="209" name="Picture 10" descr="Diagram&#10;&#10;Description automatically generated"/>
          <p:cNvPicPr/>
          <p:nvPr/>
        </p:nvPicPr>
        <p:blipFill>
          <a:blip r:embed="rId3"/>
          <a:stretch/>
        </p:blipFill>
        <p:spPr>
          <a:xfrm>
            <a:off x="5270760" y="1642680"/>
            <a:ext cx="6035400" cy="3572280"/>
          </a:xfrm>
          <a:prstGeom prst="rect">
            <a:avLst/>
          </a:prstGeom>
          <a:ln w="0">
            <a:noFill/>
          </a:ln>
        </p:spPr>
      </p:pic>
      <p:sp>
        <p:nvSpPr>
          <p:cNvPr id="210" name="TextBox 3"/>
          <p:cNvSpPr/>
          <p:nvPr/>
        </p:nvSpPr>
        <p:spPr>
          <a:xfrm>
            <a:off x="4724280" y="3200400"/>
            <a:ext cx="2742840" cy="366120"/>
          </a:xfrm>
          <a:prstGeom prst="rect">
            <a:avLst/>
          </a:prstGeom>
          <a:noFill/>
          <a:ln w="0">
            <a:noFill/>
          </a:ln>
        </p:spPr>
        <p:style>
          <a:lnRef idx="0"/>
          <a:fillRef idx="0"/>
          <a:effectRef idx="0"/>
          <a:fontRef idx="minor"/>
        </p:style>
        <p:txBody>
          <a:bodyPr numCol="1" spcCol="0" horzOverflow="overflow" vertOverflow="overflow" anchor="t">
            <a:spAutoFit/>
          </a:bodyPr>
          <a:p>
            <a:pPr>
              <a:lnSpc>
                <a:spcPct val="100000"/>
              </a:lnSpc>
              <a:buNone/>
            </a:pPr>
            <a:r>
              <a:rPr b="0" lang="en-GB" sz="1800" spc="-1" strike="noStrike">
                <a:solidFill>
                  <a:srgbClr val="ffffff"/>
                </a:solidFill>
                <a:latin typeface="Calisto MT"/>
              </a:rPr>
              <a:t>Click to add text</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1" name="Rectangle 48"/>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12" name="Rectangle 50"/>
          <p:cNvSpPr/>
          <p:nvPr/>
        </p:nvSpPr>
        <p:spPr>
          <a:xfrm>
            <a:off x="0" y="0"/>
            <a:ext cx="4654080" cy="6857640"/>
          </a:xfrm>
          <a:prstGeom prst="rect">
            <a:avLst/>
          </a:prstGeom>
          <a:blipFill rotWithShape="0">
            <a:blip r:embed="rId1"/>
            <a:srcRect/>
            <a:stretch/>
          </a:blipFill>
          <a:ln>
            <a:noFill/>
          </a:ln>
        </p:spPr>
        <p:style>
          <a:lnRef idx="2">
            <a:schemeClr val="accent1">
              <a:shade val="50000"/>
            </a:schemeClr>
          </a:lnRef>
          <a:fillRef idx="1003">
            <a:schemeClr val="dk2"/>
          </a:fillRef>
          <a:effectRef idx="0">
            <a:schemeClr val="accent1"/>
          </a:effectRef>
          <a:fontRef idx="minor"/>
        </p:style>
      </p:sp>
      <p:sp>
        <p:nvSpPr>
          <p:cNvPr id="213" name="PlaceHolder 1"/>
          <p:cNvSpPr>
            <a:spLocks noGrp="1"/>
          </p:cNvSpPr>
          <p:nvPr>
            <p:ph type="title"/>
          </p:nvPr>
        </p:nvSpPr>
        <p:spPr>
          <a:xfrm>
            <a:off x="695880" y="1078200"/>
            <a:ext cx="3422520" cy="4701240"/>
          </a:xfrm>
          <a:prstGeom prst="rect">
            <a:avLst/>
          </a:prstGeom>
          <a:noFill/>
          <a:ln w="0">
            <a:noFill/>
          </a:ln>
          <a:effectLst>
            <a:outerShdw dist="0" dir="0" blurRad="25560" rotWithShape="0">
              <a:srgbClr val="000000">
                <a:alpha val="46000"/>
              </a:srgbClr>
            </a:outerShdw>
          </a:effectLst>
        </p:spPr>
        <p:txBody>
          <a:bodyPr anchor="ctr">
            <a:normAutofit/>
          </a:bodyPr>
          <a:p>
            <a:pPr algn="r">
              <a:lnSpc>
                <a:spcPct val="100000"/>
              </a:lnSpc>
              <a:buNone/>
            </a:pPr>
            <a:r>
              <a:rPr b="1" lang="en-GB" sz="4400" spc="-1" strike="noStrike">
                <a:solidFill>
                  <a:srgbClr val="ffffff"/>
                </a:solidFill>
                <a:latin typeface="Calisto MT"/>
                <a:ea typeface="Calisto MT"/>
              </a:rPr>
              <a:t>Working Principle</a:t>
            </a:r>
            <a:endParaRPr b="0" lang="en-GB" sz="4400" spc="-1" strike="noStrike">
              <a:solidFill>
                <a:srgbClr val="ffffff"/>
              </a:solidFill>
              <a:latin typeface="Calisto MT"/>
            </a:endParaRPr>
          </a:p>
        </p:txBody>
      </p:sp>
      <p:sp>
        <p:nvSpPr>
          <p:cNvPr id="214" name="PlaceHolder 2"/>
          <p:cNvSpPr>
            <a:spLocks noGrp="1"/>
          </p:cNvSpPr>
          <p:nvPr>
            <p:ph/>
          </p:nvPr>
        </p:nvSpPr>
        <p:spPr>
          <a:xfrm>
            <a:off x="5114160" y="854640"/>
            <a:ext cx="6117120" cy="5107680"/>
          </a:xfrm>
          <a:prstGeom prst="rect">
            <a:avLst/>
          </a:prstGeom>
          <a:noFill/>
          <a:ln w="0">
            <a:noFill/>
          </a:ln>
          <a:effectLst>
            <a:outerShdw dist="0" dir="0" blurRad="25560" rotWithShape="0">
              <a:srgbClr val="000000">
                <a:alpha val="46000"/>
              </a:srgbClr>
            </a:outerShdw>
          </a:effectLst>
        </p:spPr>
        <p:txBody>
          <a:bodyPr anchor="ctr">
            <a:noAutofit/>
          </a:bodyPr>
          <a:p>
            <a:pPr marL="37440" algn="just">
              <a:lnSpc>
                <a:spcPct val="90000"/>
              </a:lnSpc>
              <a:spcBef>
                <a:spcPts val="320"/>
              </a:spcBef>
              <a:spcAft>
                <a:spcPts val="601"/>
              </a:spcAft>
              <a:buNone/>
              <a:tabLst>
                <a:tab algn="l" pos="0"/>
              </a:tabLst>
            </a:pPr>
            <a:r>
              <a:rPr b="0" lang="en-GB" sz="1600" spc="-1" strike="noStrike">
                <a:solidFill>
                  <a:srgbClr val="34381f"/>
                </a:solidFill>
                <a:latin typeface="Arial"/>
                <a:ea typeface="Calisto MT"/>
              </a:rPr>
              <a:t>It is the software of the operating system that makes it work, and works perfectly in compliance with the available resources and protocols. The process involves different aspects that are overseen, executed and governed by the specific software.</a:t>
            </a:r>
            <a:br>
              <a:rPr sz="1600"/>
            </a:br>
            <a:endParaRPr b="0" lang="en-GB" sz="1600" spc="-1" strike="noStrike">
              <a:solidFill>
                <a:srgbClr val="e8e5e2"/>
              </a:solidFill>
              <a:latin typeface="Calisto MT"/>
            </a:endParaRPr>
          </a:p>
          <a:p>
            <a:pPr lvl="1" marL="719280" indent="-270000" algn="just">
              <a:lnSpc>
                <a:spcPct val="90000"/>
              </a:lnSpc>
              <a:spcBef>
                <a:spcPts val="320"/>
              </a:spcBef>
              <a:spcAft>
                <a:spcPts val="601"/>
              </a:spcAft>
              <a:buClr>
                <a:srgbClr val="34381f"/>
              </a:buClr>
              <a:buSzPct val="70000"/>
              <a:buFont typeface="Wingdings" charset="2"/>
              <a:buChar char=""/>
              <a:tabLst>
                <a:tab algn="l" pos="0"/>
              </a:tabLst>
            </a:pPr>
            <a:r>
              <a:rPr b="0" lang="en-GB" sz="1600" spc="-1" strike="noStrike">
                <a:solidFill>
                  <a:srgbClr val="34381f"/>
                </a:solidFill>
                <a:latin typeface="Arial"/>
                <a:ea typeface="Calisto MT"/>
              </a:rPr>
              <a:t>Video Graphics</a:t>
            </a:r>
            <a:endParaRPr b="0" lang="en-GB" sz="1600" spc="-1" strike="noStrike">
              <a:solidFill>
                <a:srgbClr val="e8e5e2"/>
              </a:solidFill>
              <a:latin typeface="Calisto MT"/>
            </a:endParaRPr>
          </a:p>
          <a:p>
            <a:pPr lvl="1" marL="719280" indent="-270000" algn="just">
              <a:lnSpc>
                <a:spcPct val="90000"/>
              </a:lnSpc>
              <a:spcBef>
                <a:spcPts val="320"/>
              </a:spcBef>
              <a:spcAft>
                <a:spcPts val="601"/>
              </a:spcAft>
              <a:buClr>
                <a:srgbClr val="34381f"/>
              </a:buClr>
              <a:buSzPct val="70000"/>
              <a:buFont typeface="Wingdings" charset="2"/>
              <a:buChar char=""/>
              <a:tabLst>
                <a:tab algn="l" pos="0"/>
              </a:tabLst>
            </a:pPr>
            <a:r>
              <a:rPr b="0" lang="en-GB" sz="1600" spc="-1" strike="noStrike">
                <a:solidFill>
                  <a:srgbClr val="34381f"/>
                </a:solidFill>
                <a:latin typeface="Arial"/>
                <a:ea typeface="Calisto MT"/>
              </a:rPr>
              <a:t>Interrupts</a:t>
            </a:r>
            <a:endParaRPr b="0" lang="en-GB" sz="1600" spc="-1" strike="noStrike">
              <a:solidFill>
                <a:srgbClr val="e8e5e2"/>
              </a:solidFill>
              <a:latin typeface="Calisto MT"/>
            </a:endParaRPr>
          </a:p>
          <a:p>
            <a:pPr lvl="1" marL="719280" indent="-270000" algn="just">
              <a:lnSpc>
                <a:spcPct val="90000"/>
              </a:lnSpc>
              <a:spcBef>
                <a:spcPts val="320"/>
              </a:spcBef>
              <a:spcAft>
                <a:spcPts val="601"/>
              </a:spcAft>
              <a:buClr>
                <a:srgbClr val="34381f"/>
              </a:buClr>
              <a:buSzPct val="70000"/>
              <a:buFont typeface="Wingdings" charset="2"/>
              <a:buChar char=""/>
              <a:tabLst>
                <a:tab algn="l" pos="0"/>
              </a:tabLst>
            </a:pPr>
            <a:r>
              <a:rPr b="0" lang="en-GB" sz="1600" spc="-1" strike="noStrike">
                <a:solidFill>
                  <a:srgbClr val="34381f"/>
                </a:solidFill>
                <a:latin typeface="Arial"/>
                <a:ea typeface="Calisto MT"/>
              </a:rPr>
              <a:t>I/O System management</a:t>
            </a:r>
            <a:endParaRPr b="0" lang="en-GB" sz="1600" spc="-1" strike="noStrike">
              <a:solidFill>
                <a:srgbClr val="e8e5e2"/>
              </a:solidFill>
              <a:latin typeface="Calisto MT"/>
            </a:endParaRPr>
          </a:p>
          <a:p>
            <a:pPr lvl="1" marL="719280" indent="-270000" algn="just">
              <a:lnSpc>
                <a:spcPct val="90000"/>
              </a:lnSpc>
              <a:spcBef>
                <a:spcPts val="320"/>
              </a:spcBef>
              <a:spcAft>
                <a:spcPts val="601"/>
              </a:spcAft>
              <a:buClr>
                <a:srgbClr val="34381f"/>
              </a:buClr>
              <a:buSzPct val="70000"/>
              <a:buFont typeface="Wingdings" charset="2"/>
              <a:buChar char=""/>
              <a:tabLst>
                <a:tab algn="l" pos="0"/>
              </a:tabLst>
            </a:pPr>
            <a:r>
              <a:rPr b="0" lang="en-GB" sz="1600" spc="-1" strike="noStrike">
                <a:solidFill>
                  <a:srgbClr val="34381f"/>
                </a:solidFill>
                <a:latin typeface="Arial"/>
                <a:ea typeface="Calisto MT"/>
              </a:rPr>
              <a:t>Memory management </a:t>
            </a:r>
            <a:endParaRPr b="0" lang="en-GB" sz="1600" spc="-1" strike="noStrike">
              <a:solidFill>
                <a:srgbClr val="e8e5e2"/>
              </a:solidFill>
              <a:latin typeface="Calisto MT"/>
            </a:endParaRPr>
          </a:p>
          <a:p>
            <a:pPr lvl="1" marL="719280" indent="-270000" algn="just">
              <a:lnSpc>
                <a:spcPct val="90000"/>
              </a:lnSpc>
              <a:spcBef>
                <a:spcPts val="320"/>
              </a:spcBef>
              <a:spcAft>
                <a:spcPts val="601"/>
              </a:spcAft>
              <a:buClr>
                <a:srgbClr val="34381f"/>
              </a:buClr>
              <a:buSzPct val="70000"/>
              <a:buFont typeface="Wingdings" charset="2"/>
              <a:buChar char=""/>
              <a:tabLst>
                <a:tab algn="l" pos="0"/>
              </a:tabLst>
            </a:pPr>
            <a:r>
              <a:rPr b="0" lang="en-GB" sz="1600" spc="-1" strike="noStrike">
                <a:solidFill>
                  <a:srgbClr val="34381f"/>
                </a:solidFill>
                <a:latin typeface="Arial"/>
                <a:ea typeface="Calisto MT"/>
              </a:rPr>
              <a:t>Secondary storage management</a:t>
            </a:r>
            <a:endParaRPr b="0" lang="en-GB" sz="1600" spc="-1" strike="noStrike">
              <a:solidFill>
                <a:srgbClr val="e8e5e2"/>
              </a:solidFill>
              <a:latin typeface="Calisto MT"/>
            </a:endParaRPr>
          </a:p>
          <a:p>
            <a:pPr lvl="1" marL="719280" indent="-270000" algn="just">
              <a:lnSpc>
                <a:spcPct val="90000"/>
              </a:lnSpc>
              <a:spcBef>
                <a:spcPts val="320"/>
              </a:spcBef>
              <a:spcAft>
                <a:spcPts val="601"/>
              </a:spcAft>
              <a:buClr>
                <a:srgbClr val="34381f"/>
              </a:buClr>
              <a:buSzPct val="70000"/>
              <a:buFont typeface="Wingdings" charset="2"/>
              <a:buChar char=""/>
              <a:tabLst>
                <a:tab algn="l" pos="0"/>
              </a:tabLst>
            </a:pPr>
            <a:r>
              <a:rPr b="0" lang="en-GB" sz="1600" spc="-1" strike="noStrike">
                <a:solidFill>
                  <a:srgbClr val="34381f"/>
                </a:solidFill>
                <a:latin typeface="Arial"/>
                <a:ea typeface="Calisto MT"/>
              </a:rPr>
              <a:t>File management</a:t>
            </a:r>
            <a:endParaRPr b="0" lang="en-GB" sz="1600" spc="-1" strike="noStrike">
              <a:solidFill>
                <a:srgbClr val="e8e5e2"/>
              </a:solidFill>
              <a:latin typeface="Calisto MT"/>
            </a:endParaRPr>
          </a:p>
          <a:p>
            <a:pPr lvl="1" marL="719280" indent="-270000" algn="just">
              <a:lnSpc>
                <a:spcPct val="90000"/>
              </a:lnSpc>
              <a:spcBef>
                <a:spcPts val="320"/>
              </a:spcBef>
              <a:spcAft>
                <a:spcPts val="601"/>
              </a:spcAft>
              <a:buClr>
                <a:srgbClr val="34381f"/>
              </a:buClr>
              <a:buSzPct val="70000"/>
              <a:buFont typeface="Wingdings" charset="2"/>
              <a:buChar char=""/>
              <a:tabLst>
                <a:tab algn="l" pos="0"/>
              </a:tabLst>
            </a:pPr>
            <a:r>
              <a:rPr b="0" lang="en-GB" sz="1600" spc="-1" strike="noStrike">
                <a:solidFill>
                  <a:srgbClr val="34381f"/>
                </a:solidFill>
                <a:latin typeface="Arial"/>
                <a:ea typeface="Calisto MT"/>
              </a:rPr>
              <a:t>Command interpretation</a:t>
            </a:r>
            <a:endParaRPr b="0" lang="en-GB" sz="1600" spc="-1" strike="noStrike">
              <a:solidFill>
                <a:srgbClr val="e8e5e2"/>
              </a:solidFill>
              <a:latin typeface="Calisto MT"/>
            </a:endParaRPr>
          </a:p>
          <a:p>
            <a:pPr lvl="1" marL="719280" indent="-270000" algn="just">
              <a:lnSpc>
                <a:spcPct val="90000"/>
              </a:lnSpc>
              <a:spcBef>
                <a:spcPts val="320"/>
              </a:spcBef>
              <a:spcAft>
                <a:spcPts val="601"/>
              </a:spcAft>
              <a:buClr>
                <a:srgbClr val="34381f"/>
              </a:buClr>
              <a:buSzPct val="70000"/>
              <a:buFont typeface="Wingdings" charset="2"/>
              <a:buChar char=""/>
              <a:tabLst>
                <a:tab algn="l" pos="0"/>
              </a:tabLst>
            </a:pPr>
            <a:r>
              <a:rPr b="0" lang="en-GB" sz="1600" spc="-1" strike="noStrike">
                <a:solidFill>
                  <a:srgbClr val="34381f"/>
                </a:solidFill>
                <a:latin typeface="Arial"/>
                <a:ea typeface="Calisto MT"/>
              </a:rPr>
              <a:t>Job accounting</a:t>
            </a:r>
            <a:endParaRPr b="0" lang="en-GB" sz="1600" spc="-1" strike="noStrike">
              <a:solidFill>
                <a:srgbClr val="e8e5e2"/>
              </a:solidFill>
              <a:latin typeface="Calisto MT"/>
            </a:endParaRPr>
          </a:p>
          <a:p>
            <a:pPr lvl="1" marL="719280" indent="-270000" algn="just">
              <a:lnSpc>
                <a:spcPct val="90000"/>
              </a:lnSpc>
              <a:spcBef>
                <a:spcPts val="320"/>
              </a:spcBef>
              <a:spcAft>
                <a:spcPts val="601"/>
              </a:spcAft>
              <a:buClr>
                <a:srgbClr val="34381f"/>
              </a:buClr>
              <a:buSzPct val="70000"/>
              <a:buFont typeface="Wingdings" charset="2"/>
              <a:buChar char=""/>
              <a:tabLst>
                <a:tab algn="l" pos="0"/>
              </a:tabLst>
            </a:pPr>
            <a:r>
              <a:rPr b="0" lang="en-GB" sz="1600" spc="-1" strike="noStrike">
                <a:solidFill>
                  <a:srgbClr val="34381f"/>
                </a:solidFill>
                <a:latin typeface="Arial"/>
                <a:ea typeface="Calisto MT"/>
              </a:rPr>
              <a:t>Device management</a:t>
            </a:r>
            <a:endParaRPr b="0" lang="en-GB" sz="1600" spc="-1" strike="noStrike">
              <a:solidFill>
                <a:srgbClr val="e8e5e2"/>
              </a:solidFill>
              <a:latin typeface="Calisto MT"/>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5" name="Rectangle 8"/>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16" name="PlaceHolder 1"/>
          <p:cNvSpPr>
            <a:spLocks noGrp="1"/>
          </p:cNvSpPr>
          <p:nvPr>
            <p:ph type="title"/>
          </p:nvPr>
        </p:nvSpPr>
        <p:spPr>
          <a:xfrm>
            <a:off x="5172120" y="286560"/>
            <a:ext cx="5983200" cy="1450440"/>
          </a:xfrm>
          <a:prstGeom prst="rect">
            <a:avLst/>
          </a:prstGeom>
          <a:noFill/>
          <a:ln w="0">
            <a:noFill/>
          </a:ln>
        </p:spPr>
        <p:txBody>
          <a:bodyPr anchor="b">
            <a:normAutofit/>
          </a:bodyPr>
          <a:p>
            <a:pPr>
              <a:lnSpc>
                <a:spcPct val="90000"/>
              </a:lnSpc>
              <a:buNone/>
            </a:pPr>
            <a:r>
              <a:rPr b="0" lang="en-GB" sz="4900" spc="-52" strike="noStrike">
                <a:solidFill>
                  <a:srgbClr val="404040"/>
                </a:solidFill>
                <a:latin typeface="Garamond"/>
              </a:rPr>
              <a:t>Technologies And Languages Used</a:t>
            </a:r>
            <a:endParaRPr b="0" lang="en-GB" sz="4900" spc="-1" strike="noStrike">
              <a:solidFill>
                <a:srgbClr val="000000"/>
              </a:solidFill>
              <a:latin typeface="Garamond"/>
            </a:endParaRPr>
          </a:p>
        </p:txBody>
      </p:sp>
      <p:pic>
        <p:nvPicPr>
          <p:cNvPr id="217" name="Picture 4" descr="Computer script on a screen"/>
          <p:cNvPicPr/>
          <p:nvPr/>
        </p:nvPicPr>
        <p:blipFill>
          <a:blip r:embed="rId1"/>
          <a:srcRect l="7662" t="0" r="44644" b="-6"/>
          <a:stretch/>
        </p:blipFill>
        <p:spPr>
          <a:xfrm>
            <a:off x="0" y="0"/>
            <a:ext cx="4579560" cy="6400440"/>
          </a:xfrm>
          <a:prstGeom prst="rect">
            <a:avLst/>
          </a:prstGeom>
          <a:ln w="0">
            <a:noFill/>
          </a:ln>
        </p:spPr>
      </p:pic>
      <p:sp>
        <p:nvSpPr>
          <p:cNvPr id="218" name="!!Straight Connector"/>
          <p:cNvSpPr/>
          <p:nvPr/>
        </p:nvSpPr>
        <p:spPr>
          <a:xfrm>
            <a:off x="5242680" y="1917720"/>
            <a:ext cx="594360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219" name="PlaceHolder 2"/>
          <p:cNvSpPr>
            <a:spLocks noGrp="1"/>
          </p:cNvSpPr>
          <p:nvPr>
            <p:ph/>
          </p:nvPr>
        </p:nvSpPr>
        <p:spPr>
          <a:xfrm>
            <a:off x="5172120" y="2108160"/>
            <a:ext cx="5983200" cy="3760560"/>
          </a:xfrm>
          <a:prstGeom prst="rect">
            <a:avLst/>
          </a:prstGeom>
          <a:noFill/>
          <a:ln w="0">
            <a:noFill/>
          </a:ln>
        </p:spPr>
        <p:txBody>
          <a:bodyPr lIns="0" rIns="0" anchor="t">
            <a:normAutofit fontScale="88000"/>
          </a:bodyPr>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rPr>
              <a:t> </a:t>
            </a:r>
            <a:r>
              <a:rPr b="0" lang="en-GB" sz="2400" spc="-1" strike="noStrike">
                <a:solidFill>
                  <a:srgbClr val="404040"/>
                </a:solidFill>
                <a:latin typeface="Garamond"/>
              </a:rPr>
              <a:t>Assembly Language x86 Processor IA-32</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rPr>
              <a:t> </a:t>
            </a:r>
            <a:r>
              <a:rPr b="0" lang="en-GB" sz="2400" spc="-1" strike="noStrike">
                <a:solidFill>
                  <a:srgbClr val="404040"/>
                </a:solidFill>
                <a:latin typeface="Garamond"/>
              </a:rPr>
              <a:t>C Programming Language</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rPr>
              <a:t> </a:t>
            </a:r>
            <a:r>
              <a:rPr b="0" lang="en-GB" sz="2400" spc="-1" strike="noStrike">
                <a:solidFill>
                  <a:srgbClr val="404040"/>
                </a:solidFill>
                <a:latin typeface="Garamond"/>
              </a:rPr>
              <a:t>QEMU emulator</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rPr>
              <a:t> </a:t>
            </a:r>
            <a:r>
              <a:rPr b="0" lang="en-GB" sz="2400" spc="-1" strike="noStrike">
                <a:solidFill>
                  <a:srgbClr val="404040"/>
                </a:solidFill>
                <a:latin typeface="Garamond"/>
              </a:rPr>
              <a:t>HEX Editor</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rPr>
              <a:t> </a:t>
            </a:r>
            <a:r>
              <a:rPr b="0" lang="en-GB" sz="2400" spc="-1" strike="noStrike">
                <a:solidFill>
                  <a:srgbClr val="404040"/>
                </a:solidFill>
                <a:latin typeface="Garamond"/>
              </a:rPr>
              <a:t>NASM/SASM as assembler</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rPr>
              <a:t> </a:t>
            </a:r>
            <a:r>
              <a:rPr b="0" lang="en-GB" sz="2400" spc="-1" strike="noStrike">
                <a:solidFill>
                  <a:srgbClr val="404040"/>
                </a:solidFill>
                <a:latin typeface="Garamond"/>
              </a:rPr>
              <a:t>MinGw for Compiling C Programs</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rPr>
              <a:t> </a:t>
            </a:r>
            <a:r>
              <a:rPr b="0" lang="en-GB" sz="2400" spc="-1" strike="noStrike">
                <a:solidFill>
                  <a:srgbClr val="404040"/>
                </a:solidFill>
                <a:latin typeface="Garamond"/>
              </a:rPr>
              <a:t>Visual Studio as IDE</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Sans-Serif"/>
              <a:buChar char="q"/>
            </a:pPr>
            <a:r>
              <a:rPr b="0" lang="en-GB" sz="2400" spc="-1" strike="noStrike">
                <a:solidFill>
                  <a:srgbClr val="404040"/>
                </a:solidFill>
                <a:latin typeface="Garamond"/>
                <a:ea typeface="Garamond"/>
              </a:rPr>
              <a:t> </a:t>
            </a:r>
            <a:r>
              <a:rPr b="0" lang="en-GB" sz="2400" spc="-1" strike="noStrike">
                <a:solidFill>
                  <a:srgbClr val="404040"/>
                </a:solidFill>
                <a:latin typeface="Garamond"/>
                <a:ea typeface="Garamond"/>
              </a:rPr>
              <a:t>Virtual Box/VMWare Fusion</a:t>
            </a:r>
            <a:endParaRPr b="0" lang="en-GB" sz="2400" spc="-1" strike="noStrike">
              <a:solidFill>
                <a:srgbClr val="404040"/>
              </a:solidFill>
              <a:latin typeface="Garamond"/>
            </a:endParaRPr>
          </a:p>
        </p:txBody>
      </p:sp>
      <p:sp>
        <p:nvSpPr>
          <p:cNvPr id="220" name="Rectangle 12"/>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221" name="Rectangle 8"/>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222" name="Straight Connector 10"/>
          <p:cNvSpPr/>
          <p:nvPr/>
        </p:nvSpPr>
        <p:spPr>
          <a:xfrm>
            <a:off x="1207440" y="4474440"/>
            <a:ext cx="9875520" cy="360"/>
          </a:xfrm>
          <a:prstGeom prst="line">
            <a:avLst/>
          </a:prstGeom>
          <a:ln>
            <a:solidFill>
              <a:srgbClr val="ffffff">
                <a:lumMod val="75000"/>
                <a:lumOff val="25000"/>
              </a:srgbClr>
            </a:solidFill>
            <a:round/>
          </a:ln>
        </p:spPr>
        <p:style>
          <a:lnRef idx="1">
            <a:schemeClr val="accent1"/>
          </a:lnRef>
          <a:fillRef idx="0">
            <a:schemeClr val="accent1"/>
          </a:fillRef>
          <a:effectRef idx="0">
            <a:schemeClr val="accent1"/>
          </a:effectRef>
          <a:fontRef idx="minor"/>
        </p:style>
      </p:sp>
      <p:sp>
        <p:nvSpPr>
          <p:cNvPr id="223" name="Rectangle 12"/>
          <p:cNvSpPr/>
          <p:nvPr/>
        </p:nvSpPr>
        <p:spPr>
          <a:xfrm>
            <a:off x="-6120" y="0"/>
            <a:ext cx="4641120" cy="68576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224" name="PlaceHolder 1"/>
          <p:cNvSpPr>
            <a:spLocks noGrp="1"/>
          </p:cNvSpPr>
          <p:nvPr>
            <p:ph type="title"/>
          </p:nvPr>
        </p:nvSpPr>
        <p:spPr>
          <a:xfrm>
            <a:off x="484920" y="1873800"/>
            <a:ext cx="3659040" cy="2850120"/>
          </a:xfrm>
          <a:prstGeom prst="rect">
            <a:avLst/>
          </a:prstGeom>
          <a:noFill/>
          <a:ln w="0">
            <a:noFill/>
          </a:ln>
        </p:spPr>
        <p:txBody>
          <a:bodyPr anchor="b">
            <a:normAutofit fontScale="79000"/>
          </a:bodyPr>
          <a:p>
            <a:pPr>
              <a:lnSpc>
                <a:spcPct val="90000"/>
              </a:lnSpc>
              <a:buNone/>
            </a:pPr>
            <a:r>
              <a:rPr b="0" lang="en-US" sz="5400" spc="-52" strike="noStrike">
                <a:solidFill>
                  <a:srgbClr val="ffffff"/>
                </a:solidFill>
                <a:latin typeface="Garamond"/>
              </a:rPr>
              <a:t>Project Flow Chart</a:t>
            </a:r>
            <a:br>
              <a:rPr sz="5400"/>
            </a:br>
            <a:br>
              <a:rPr sz="5400"/>
            </a:br>
            <a:r>
              <a:rPr b="0" lang="en-US" sz="5400" spc="-52" strike="noStrike">
                <a:solidFill>
                  <a:srgbClr val="ffffff"/>
                </a:solidFill>
                <a:latin typeface="Garamond"/>
              </a:rPr>
              <a:t>BLOCKS-OS</a:t>
            </a:r>
            <a:endParaRPr b="0" lang="en-GB" sz="5400" spc="-1" strike="noStrike">
              <a:solidFill>
                <a:srgbClr val="000000"/>
              </a:solidFill>
              <a:latin typeface="Garamond"/>
            </a:endParaRPr>
          </a:p>
        </p:txBody>
      </p:sp>
      <p:sp>
        <p:nvSpPr>
          <p:cNvPr id="225" name="Straight Connector 14"/>
          <p:cNvSpPr/>
          <p:nvPr/>
        </p:nvSpPr>
        <p:spPr>
          <a:xfrm>
            <a:off x="622440" y="3651120"/>
            <a:ext cx="3383280" cy="360"/>
          </a:xfrm>
          <a:prstGeom prst="line">
            <a:avLst/>
          </a:prstGeom>
          <a:ln w="19050">
            <a:solidFill>
              <a:srgbClr val="d73c39"/>
            </a:solidFill>
            <a:round/>
          </a:ln>
        </p:spPr>
        <p:style>
          <a:lnRef idx="1">
            <a:schemeClr val="accent1"/>
          </a:lnRef>
          <a:fillRef idx="0">
            <a:schemeClr val="accent1"/>
          </a:fillRef>
          <a:effectRef idx="0">
            <a:schemeClr val="accent1"/>
          </a:effectRef>
          <a:fontRef idx="minor"/>
        </p:style>
      </p:sp>
      <p:pic>
        <p:nvPicPr>
          <p:cNvPr id="226" name="Picture 4" descr=""/>
          <p:cNvPicPr/>
          <p:nvPr/>
        </p:nvPicPr>
        <p:blipFill>
          <a:blip r:embed="rId1"/>
          <a:srcRect l="-1120" t="13803" r="676" b="2937"/>
          <a:stretch/>
        </p:blipFill>
        <p:spPr>
          <a:xfrm>
            <a:off x="4554360" y="0"/>
            <a:ext cx="7637760" cy="685548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PlaceHolder 1"/>
          <p:cNvSpPr>
            <a:spLocks noGrp="1"/>
          </p:cNvSpPr>
          <p:nvPr>
            <p:ph type="title"/>
          </p:nvPr>
        </p:nvSpPr>
        <p:spPr>
          <a:xfrm>
            <a:off x="1148760" y="636840"/>
            <a:ext cx="10058040" cy="904680"/>
          </a:xfrm>
          <a:prstGeom prst="rect">
            <a:avLst/>
          </a:prstGeom>
          <a:noFill/>
          <a:ln w="0">
            <a:noFill/>
          </a:ln>
        </p:spPr>
        <p:txBody>
          <a:bodyPr anchor="b">
            <a:normAutofit/>
          </a:bodyPr>
          <a:p>
            <a:pPr>
              <a:lnSpc>
                <a:spcPct val="90000"/>
              </a:lnSpc>
              <a:buNone/>
            </a:pPr>
            <a:r>
              <a:rPr b="0" lang="en-GB" sz="5300" spc="-52" strike="noStrike">
                <a:solidFill>
                  <a:srgbClr val="404040"/>
                </a:solidFill>
                <a:latin typeface="Garamond"/>
              </a:rPr>
              <a:t>Boot Sector</a:t>
            </a:r>
            <a:endParaRPr b="0" lang="en-GB" sz="5300" spc="-1" strike="noStrike">
              <a:solidFill>
                <a:srgbClr val="000000"/>
              </a:solidFill>
              <a:latin typeface="Garamond"/>
            </a:endParaRPr>
          </a:p>
        </p:txBody>
      </p:sp>
      <p:sp>
        <p:nvSpPr>
          <p:cNvPr id="228" name="PlaceHolder 2"/>
          <p:cNvSpPr>
            <a:spLocks noGrp="1"/>
          </p:cNvSpPr>
          <p:nvPr>
            <p:ph/>
          </p:nvPr>
        </p:nvSpPr>
        <p:spPr>
          <a:xfrm>
            <a:off x="1097280" y="2108160"/>
            <a:ext cx="10058040" cy="3760560"/>
          </a:xfrm>
          <a:prstGeom prst="rect">
            <a:avLst/>
          </a:prstGeom>
          <a:noFill/>
          <a:ln w="0">
            <a:noFill/>
          </a:ln>
        </p:spPr>
        <p:txBody>
          <a:bodyPr lIns="0" rIns="0" anchor="t">
            <a:noAutofit/>
          </a:bodyPr>
          <a:p>
            <a:pPr marL="91440" indent="-91440">
              <a:lnSpc>
                <a:spcPct val="100000"/>
              </a:lnSpc>
              <a:spcBef>
                <a:spcPts val="1199"/>
              </a:spcBef>
              <a:spcAft>
                <a:spcPts val="201"/>
              </a:spcAft>
              <a:buClr>
                <a:srgbClr val="d73c39"/>
              </a:buClr>
              <a:buFont typeface="Arial"/>
              <a:buChar char="•"/>
            </a:pPr>
            <a:r>
              <a:rPr b="0" lang="en-GB" sz="1800" spc="-1" strike="noStrike">
                <a:solidFill>
                  <a:srgbClr val="404040"/>
                </a:solidFill>
                <a:latin typeface="Garamond"/>
                <a:ea typeface="Garamond"/>
              </a:rPr>
              <a:t>BIOS loads the first 512 bytes from the hard disk that is the boot sector.</a:t>
            </a:r>
            <a:endParaRPr b="0" lang="en-GB" sz="1800" spc="-1" strike="noStrike">
              <a:solidFill>
                <a:srgbClr val="404040"/>
              </a:solidFill>
              <a:latin typeface="Garamond"/>
            </a:endParaRPr>
          </a:p>
          <a:p>
            <a:pPr marL="91440" indent="-91440">
              <a:lnSpc>
                <a:spcPct val="100000"/>
              </a:lnSpc>
              <a:spcBef>
                <a:spcPts val="1199"/>
              </a:spcBef>
              <a:spcAft>
                <a:spcPts val="201"/>
              </a:spcAft>
              <a:buClr>
                <a:srgbClr val="d73c39"/>
              </a:buClr>
              <a:buFont typeface="Arial"/>
              <a:buChar char="•"/>
            </a:pPr>
            <a:r>
              <a:rPr b="0" lang="en-GB" sz="1800" spc="-1" strike="noStrike">
                <a:solidFill>
                  <a:srgbClr val="404040"/>
                </a:solidFill>
                <a:latin typeface="Garamond"/>
                <a:ea typeface="Garamond"/>
              </a:rPr>
              <a:t>Boot sector by initialising first 510 byte of hard disk as 0 and then initialising last two bytes with value aa and 55 as shown in code below:</a:t>
            </a:r>
            <a:endParaRPr b="0" lang="en-GB" sz="1800" spc="-1" strike="noStrike">
              <a:solidFill>
                <a:srgbClr val="404040"/>
              </a:solidFill>
              <a:latin typeface="Garamond"/>
            </a:endParaRPr>
          </a:p>
          <a:p>
            <a:pPr>
              <a:lnSpc>
                <a:spcPct val="100000"/>
              </a:lnSpc>
              <a:spcBef>
                <a:spcPts val="1199"/>
              </a:spcBef>
              <a:spcAft>
                <a:spcPts val="201"/>
              </a:spcAft>
              <a:buNone/>
            </a:pPr>
            <a:endParaRPr b="0" lang="en-GB" sz="1800" spc="-1" strike="noStrike">
              <a:solidFill>
                <a:srgbClr val="404040"/>
              </a:solidFill>
              <a:latin typeface="Garamond"/>
            </a:endParaRPr>
          </a:p>
          <a:p>
            <a:pPr>
              <a:lnSpc>
                <a:spcPct val="100000"/>
              </a:lnSpc>
              <a:spcBef>
                <a:spcPts val="1199"/>
              </a:spcBef>
              <a:spcAft>
                <a:spcPts val="201"/>
              </a:spcAft>
              <a:buNone/>
            </a:pPr>
            <a:endParaRPr b="0" lang="en-GB" sz="1800" spc="-1" strike="noStrike">
              <a:solidFill>
                <a:srgbClr val="404040"/>
              </a:solidFill>
              <a:latin typeface="Garamond"/>
            </a:endParaRPr>
          </a:p>
          <a:p>
            <a:pPr>
              <a:lnSpc>
                <a:spcPct val="100000"/>
              </a:lnSpc>
              <a:spcBef>
                <a:spcPts val="1199"/>
              </a:spcBef>
              <a:spcAft>
                <a:spcPts val="201"/>
              </a:spcAft>
              <a:buNone/>
            </a:pPr>
            <a:endParaRPr b="0" lang="en-GB" sz="1800" spc="-1" strike="noStrike">
              <a:solidFill>
                <a:srgbClr val="404040"/>
              </a:solidFill>
              <a:latin typeface="Garamond"/>
            </a:endParaRPr>
          </a:p>
          <a:p>
            <a:pPr marL="91440" indent="-91440">
              <a:lnSpc>
                <a:spcPct val="100000"/>
              </a:lnSpc>
              <a:spcBef>
                <a:spcPts val="1199"/>
              </a:spcBef>
              <a:spcAft>
                <a:spcPts val="201"/>
              </a:spcAft>
              <a:buClr>
                <a:srgbClr val="d73c39"/>
              </a:buClr>
              <a:buFont typeface="Arial"/>
              <a:buChar char="•"/>
            </a:pPr>
            <a:r>
              <a:rPr b="0" lang="en-GB" sz="1800" spc="-1" strike="noStrike">
                <a:solidFill>
                  <a:srgbClr val="404040"/>
                </a:solidFill>
                <a:latin typeface="Garamond"/>
                <a:ea typeface="Garamond"/>
              </a:rPr>
              <a:t>Magic numbers are first or last bits of any file that is unique to any particular file type and helps to identify a particular file without any extension also.</a:t>
            </a:r>
            <a:endParaRPr b="0" lang="en-GB" sz="1800" spc="-1" strike="noStrike">
              <a:solidFill>
                <a:srgbClr val="404040"/>
              </a:solidFill>
              <a:latin typeface="Garamond"/>
            </a:endParaRPr>
          </a:p>
          <a:p>
            <a:pPr>
              <a:lnSpc>
                <a:spcPct val="100000"/>
              </a:lnSpc>
              <a:spcBef>
                <a:spcPts val="1199"/>
              </a:spcBef>
              <a:spcAft>
                <a:spcPts val="201"/>
              </a:spcAft>
              <a:buNone/>
              <a:tabLst>
                <a:tab algn="l" pos="0"/>
              </a:tabLst>
            </a:pPr>
            <a:br>
              <a:rPr sz="1800"/>
            </a:br>
            <a:endParaRPr b="0" lang="en-GB" sz="1800" spc="-1" strike="noStrike">
              <a:solidFill>
                <a:srgbClr val="404040"/>
              </a:solidFill>
              <a:latin typeface="Garamond"/>
            </a:endParaRPr>
          </a:p>
          <a:p>
            <a:pPr>
              <a:lnSpc>
                <a:spcPct val="100000"/>
              </a:lnSpc>
              <a:spcBef>
                <a:spcPts val="1199"/>
              </a:spcBef>
              <a:spcAft>
                <a:spcPts val="201"/>
              </a:spcAft>
              <a:buNone/>
              <a:tabLst>
                <a:tab algn="l" pos="0"/>
              </a:tabLst>
            </a:pPr>
            <a:endParaRPr b="0" lang="en-GB" sz="1800" spc="-1" strike="noStrike">
              <a:solidFill>
                <a:srgbClr val="404040"/>
              </a:solidFill>
              <a:latin typeface="Garamond"/>
            </a:endParaRPr>
          </a:p>
          <a:p>
            <a:pPr>
              <a:lnSpc>
                <a:spcPct val="100000"/>
              </a:lnSpc>
              <a:spcBef>
                <a:spcPts val="1199"/>
              </a:spcBef>
              <a:spcAft>
                <a:spcPts val="201"/>
              </a:spcAft>
              <a:buNone/>
              <a:tabLst>
                <a:tab algn="l" pos="0"/>
              </a:tabLst>
            </a:pPr>
            <a:br>
              <a:rPr sz="1800"/>
            </a:br>
            <a:endParaRPr b="0" lang="en-GB" sz="1800" spc="-1" strike="noStrike">
              <a:solidFill>
                <a:srgbClr val="404040"/>
              </a:solidFill>
              <a:latin typeface="Garamond"/>
            </a:endParaRPr>
          </a:p>
          <a:p>
            <a:pPr>
              <a:lnSpc>
                <a:spcPct val="100000"/>
              </a:lnSpc>
              <a:spcBef>
                <a:spcPts val="1199"/>
              </a:spcBef>
              <a:spcAft>
                <a:spcPts val="201"/>
              </a:spcAft>
              <a:buNone/>
              <a:tabLst>
                <a:tab algn="l" pos="0"/>
              </a:tabLst>
            </a:pPr>
            <a:endParaRPr b="0" lang="en-GB" sz="1800" spc="-1" strike="noStrike">
              <a:solidFill>
                <a:srgbClr val="404040"/>
              </a:solidFill>
              <a:latin typeface="Garamond"/>
            </a:endParaRPr>
          </a:p>
        </p:txBody>
      </p:sp>
      <p:pic>
        <p:nvPicPr>
          <p:cNvPr id="229" name="Picture 10" descr=""/>
          <p:cNvPicPr/>
          <p:nvPr/>
        </p:nvPicPr>
        <p:blipFill>
          <a:blip r:embed="rId1"/>
          <a:stretch/>
        </p:blipFill>
        <p:spPr>
          <a:xfrm>
            <a:off x="4848120" y="3086280"/>
            <a:ext cx="2495160" cy="68544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0" name="Rectangle 26"/>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231" name="Straight Connector 28"/>
          <p:cNvSpPr/>
          <p:nvPr/>
        </p:nvSpPr>
        <p:spPr>
          <a:xfrm>
            <a:off x="1207440" y="4474440"/>
            <a:ext cx="987552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232" name="Rectangle 30"/>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33" name="PlaceHolder 1"/>
          <p:cNvSpPr>
            <a:spLocks noGrp="1"/>
          </p:cNvSpPr>
          <p:nvPr>
            <p:ph type="title"/>
          </p:nvPr>
        </p:nvSpPr>
        <p:spPr>
          <a:xfrm>
            <a:off x="6729840" y="639000"/>
            <a:ext cx="4812840" cy="3494520"/>
          </a:xfrm>
          <a:prstGeom prst="rect">
            <a:avLst/>
          </a:prstGeom>
          <a:noFill/>
          <a:ln w="0">
            <a:noFill/>
          </a:ln>
        </p:spPr>
        <p:txBody>
          <a:bodyPr anchor="b">
            <a:normAutofit/>
          </a:bodyPr>
          <a:p>
            <a:pPr>
              <a:lnSpc>
                <a:spcPct val="90000"/>
              </a:lnSpc>
              <a:buNone/>
            </a:pPr>
            <a:r>
              <a:rPr b="0" lang="en-US" sz="8000" spc="-52" strike="noStrike">
                <a:solidFill>
                  <a:srgbClr val="262626"/>
                </a:solidFill>
                <a:latin typeface="Garamond"/>
              </a:rPr>
              <a:t>Magic Number</a:t>
            </a:r>
            <a:endParaRPr b="0" lang="en-GB" sz="8000" spc="-1" strike="noStrike">
              <a:solidFill>
                <a:srgbClr val="000000"/>
              </a:solidFill>
              <a:latin typeface="Garamond"/>
            </a:endParaRPr>
          </a:p>
        </p:txBody>
      </p:sp>
      <p:pic>
        <p:nvPicPr>
          <p:cNvPr id="234" name="Picture 8" descr=""/>
          <p:cNvPicPr/>
          <p:nvPr/>
        </p:nvPicPr>
        <p:blipFill>
          <a:blip r:embed="rId1"/>
          <a:stretch/>
        </p:blipFill>
        <p:spPr>
          <a:xfrm>
            <a:off x="844200" y="640080"/>
            <a:ext cx="5041080" cy="5053680"/>
          </a:xfrm>
          <a:prstGeom prst="rect">
            <a:avLst/>
          </a:prstGeom>
          <a:ln w="0">
            <a:noFill/>
          </a:ln>
        </p:spPr>
      </p:pic>
      <p:sp>
        <p:nvSpPr>
          <p:cNvPr id="235" name="Straight Connector 32"/>
          <p:cNvSpPr/>
          <p:nvPr/>
        </p:nvSpPr>
        <p:spPr>
          <a:xfrm>
            <a:off x="6832080" y="4294440"/>
            <a:ext cx="438912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236" name="Rectangle 34"/>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7" name="Rectangle 9"/>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38" name="PlaceHolder 1"/>
          <p:cNvSpPr>
            <a:spLocks noGrp="1"/>
          </p:cNvSpPr>
          <p:nvPr>
            <p:ph type="title"/>
          </p:nvPr>
        </p:nvSpPr>
        <p:spPr>
          <a:xfrm>
            <a:off x="1036440" y="286560"/>
            <a:ext cx="10058040" cy="1450440"/>
          </a:xfrm>
          <a:prstGeom prst="rect">
            <a:avLst/>
          </a:prstGeom>
          <a:noFill/>
          <a:ln w="0">
            <a:noFill/>
          </a:ln>
        </p:spPr>
        <p:txBody>
          <a:bodyPr anchor="b">
            <a:normAutofit/>
          </a:bodyPr>
          <a:p>
            <a:pPr>
              <a:lnSpc>
                <a:spcPct val="90000"/>
              </a:lnSpc>
              <a:buNone/>
            </a:pPr>
            <a:r>
              <a:rPr b="0" lang="en-US" sz="4800" spc="-52" strike="noStrike">
                <a:solidFill>
                  <a:srgbClr val="404040"/>
                </a:solidFill>
                <a:latin typeface="Garamond"/>
              </a:rPr>
              <a:t>Protected Mode and GDT</a:t>
            </a:r>
            <a:endParaRPr b="0" lang="en-GB" sz="4800" spc="-1" strike="noStrike">
              <a:solidFill>
                <a:srgbClr val="000000"/>
              </a:solidFill>
              <a:latin typeface="Garamond"/>
            </a:endParaRPr>
          </a:p>
        </p:txBody>
      </p:sp>
      <p:sp>
        <p:nvSpPr>
          <p:cNvPr id="239" name="Straight Connector 11"/>
          <p:cNvSpPr/>
          <p:nvPr/>
        </p:nvSpPr>
        <p:spPr>
          <a:xfrm>
            <a:off x="1193400" y="1897200"/>
            <a:ext cx="996696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pic>
        <p:nvPicPr>
          <p:cNvPr id="240" name="Picture 4" descr="Table&#10;&#10;Description automatically generated"/>
          <p:cNvPicPr/>
          <p:nvPr/>
        </p:nvPicPr>
        <p:blipFill>
          <a:blip r:embed="rId1"/>
          <a:srcRect l="0" t="0" r="792" b="8"/>
          <a:stretch/>
        </p:blipFill>
        <p:spPr>
          <a:xfrm>
            <a:off x="690120" y="2108160"/>
            <a:ext cx="3774240" cy="3888360"/>
          </a:xfrm>
          <a:prstGeom prst="rect">
            <a:avLst/>
          </a:prstGeom>
          <a:ln w="0">
            <a:noFill/>
          </a:ln>
        </p:spPr>
      </p:pic>
      <p:sp>
        <p:nvSpPr>
          <p:cNvPr id="241" name="TextBox 4"/>
          <p:cNvSpPr/>
          <p:nvPr/>
        </p:nvSpPr>
        <p:spPr>
          <a:xfrm>
            <a:off x="4658040" y="2108160"/>
            <a:ext cx="6436080" cy="3760560"/>
          </a:xfrm>
          <a:prstGeom prst="rect">
            <a:avLst/>
          </a:prstGeom>
          <a:noFill/>
          <a:ln w="0">
            <a:noFill/>
          </a:ln>
        </p:spPr>
        <p:style>
          <a:lnRef idx="0"/>
          <a:fillRef idx="0"/>
          <a:effectRef idx="0"/>
          <a:fontRef idx="minor"/>
        </p:style>
        <p:txBody>
          <a:bodyPr numCol="1" spcCol="0" horzOverflow="overflow" vertOverflow="overflow" lIns="0" rIns="0" anchor="t">
            <a:normAutofit fontScale="69000"/>
          </a:bodyPr>
          <a:p>
            <a:pPr>
              <a:lnSpc>
                <a:spcPct val="100000"/>
              </a:lnSpc>
              <a:spcAft>
                <a:spcPts val="601"/>
              </a:spcAft>
              <a:buNone/>
            </a:pPr>
            <a:r>
              <a:rPr b="1" lang="en-US" sz="1800" spc="-1" strike="noStrike" u="sng">
                <a:solidFill>
                  <a:srgbClr val="404040"/>
                </a:solidFill>
                <a:uFillTx/>
                <a:latin typeface="Garamond"/>
              </a:rPr>
              <a:t>Protected Mode:</a:t>
            </a:r>
            <a:endParaRPr b="0" lang="en-IN" sz="1800" spc="-1" strike="noStrike">
              <a:latin typeface="Arial"/>
            </a:endParaRPr>
          </a:p>
          <a:p>
            <a:pPr marL="285840" indent="-285840">
              <a:lnSpc>
                <a:spcPct val="100000"/>
              </a:lnSpc>
              <a:spcAft>
                <a:spcPts val="601"/>
              </a:spcAft>
              <a:buClr>
                <a:srgbClr val="000000"/>
              </a:buClr>
              <a:buFont typeface="Arial"/>
              <a:buChar char="•"/>
            </a:pPr>
            <a:r>
              <a:rPr b="0" lang="en-US" sz="1800" spc="-1" strike="noStrike">
                <a:solidFill>
                  <a:srgbClr val="000000"/>
                </a:solidFill>
                <a:latin typeface="Garamond"/>
                <a:ea typeface="Garamond"/>
              </a:rPr>
              <a:t>32-bit operation mode that allows us to use memory upto 4GB.</a:t>
            </a:r>
            <a:endParaRPr b="0" lang="en-IN" sz="1800" spc="-1" strike="noStrike">
              <a:latin typeface="Arial"/>
            </a:endParaRPr>
          </a:p>
          <a:p>
            <a:pPr marL="285840" indent="-285840">
              <a:lnSpc>
                <a:spcPct val="100000"/>
              </a:lnSpc>
              <a:spcAft>
                <a:spcPts val="601"/>
              </a:spcAft>
              <a:buClr>
                <a:srgbClr val="000000"/>
              </a:buClr>
              <a:buFont typeface="Arial"/>
              <a:buChar char="•"/>
            </a:pPr>
            <a:r>
              <a:rPr b="0" lang="en-US" sz="1800" spc="-1" strike="noStrike">
                <a:solidFill>
                  <a:srgbClr val="000000"/>
                </a:solidFill>
                <a:latin typeface="Garamond"/>
                <a:ea typeface="Garamond"/>
              </a:rPr>
              <a:t>Easy implementation and allows to code in C.</a:t>
            </a:r>
            <a:endParaRPr b="0" lang="en-IN" sz="1800" spc="-1" strike="noStrike">
              <a:latin typeface="Arial"/>
            </a:endParaRPr>
          </a:p>
          <a:p>
            <a:pPr marL="285840" indent="-285840">
              <a:lnSpc>
                <a:spcPct val="100000"/>
              </a:lnSpc>
              <a:spcAft>
                <a:spcPts val="601"/>
              </a:spcAft>
              <a:buClr>
                <a:srgbClr val="000000"/>
              </a:buClr>
              <a:buFont typeface="Arial"/>
              <a:buChar char="•"/>
            </a:pPr>
            <a:r>
              <a:rPr b="0" lang="en-US" sz="1800" spc="-1" strike="noStrike">
                <a:solidFill>
                  <a:srgbClr val="000000"/>
                </a:solidFill>
                <a:latin typeface="Garamond"/>
                <a:ea typeface="Garamond"/>
              </a:rPr>
              <a:t>Defines an area of memory that is directly accessible by user mode and that is not using GDT(Global Descriptor Table).</a:t>
            </a:r>
            <a:endParaRPr b="0" lang="en-IN" sz="1800" spc="-1" strike="noStrike">
              <a:latin typeface="Arial"/>
            </a:endParaRPr>
          </a:p>
          <a:p>
            <a:pPr>
              <a:lnSpc>
                <a:spcPct val="100000"/>
              </a:lnSpc>
              <a:spcAft>
                <a:spcPts val="601"/>
              </a:spcAft>
              <a:buNone/>
            </a:pPr>
            <a:endParaRPr b="0" lang="en-IN" sz="1800" spc="-1" strike="noStrike">
              <a:latin typeface="Arial"/>
            </a:endParaRPr>
          </a:p>
          <a:p>
            <a:pPr>
              <a:lnSpc>
                <a:spcPct val="100000"/>
              </a:lnSpc>
              <a:buNone/>
            </a:pPr>
            <a:r>
              <a:rPr b="1" lang="en-US" sz="1800" spc="-1" strike="noStrike" u="sng">
                <a:solidFill>
                  <a:srgbClr val="000000"/>
                </a:solidFill>
                <a:uFillTx/>
                <a:latin typeface="Garamond"/>
                <a:ea typeface="Garamond"/>
              </a:rPr>
              <a:t>Global Descriptor Table:</a:t>
            </a:r>
            <a:endParaRPr b="0" lang="en-IN" sz="1800" spc="-1" strike="noStrike">
              <a:latin typeface="Arial"/>
            </a:endParaRPr>
          </a:p>
          <a:p>
            <a:pPr>
              <a:lnSpc>
                <a:spcPct val="100000"/>
              </a:lnSpc>
              <a:buNone/>
            </a:pPr>
            <a:endParaRPr b="0" lang="en-IN" sz="1800" spc="-1" strike="noStrike">
              <a:latin typeface="Arial"/>
            </a:endParaRPr>
          </a:p>
          <a:p>
            <a:pPr marL="285840" indent="-285840">
              <a:lnSpc>
                <a:spcPct val="100000"/>
              </a:lnSpc>
              <a:buClr>
                <a:srgbClr val="000000"/>
              </a:buClr>
              <a:buFont typeface="Arial"/>
              <a:buChar char="•"/>
            </a:pPr>
            <a:r>
              <a:rPr b="0" lang="en-US" sz="1800" spc="-1" strike="noStrike">
                <a:solidFill>
                  <a:srgbClr val="000000"/>
                </a:solidFill>
                <a:latin typeface="Garamond"/>
                <a:ea typeface="Garamond"/>
              </a:rPr>
              <a:t>Each segment in protected mode has a set of properties and defined location , that is defined in GDT where descriptor- lists all properties of a segment.</a:t>
            </a:r>
            <a:endParaRPr b="0" lang="en-IN" sz="1800" spc="-1" strike="noStrike">
              <a:latin typeface="Arial"/>
            </a:endParaRPr>
          </a:p>
          <a:p>
            <a:pPr>
              <a:lnSpc>
                <a:spcPct val="100000"/>
              </a:lnSpc>
              <a:buNone/>
            </a:pPr>
            <a:endParaRPr b="0" lang="en-IN" sz="1800" spc="-1" strike="noStrike">
              <a:latin typeface="Arial"/>
            </a:endParaRPr>
          </a:p>
          <a:p>
            <a:pPr marL="285840" indent="-285840">
              <a:lnSpc>
                <a:spcPct val="100000"/>
              </a:lnSpc>
              <a:buClr>
                <a:srgbClr val="000000"/>
              </a:buClr>
              <a:buFont typeface="Arial"/>
              <a:buChar char="•"/>
            </a:pPr>
            <a:r>
              <a:rPr b="0" lang="en-US" sz="1800" spc="-1" strike="noStrike">
                <a:solidFill>
                  <a:srgbClr val="000000"/>
                </a:solidFill>
                <a:latin typeface="Garamond"/>
                <a:ea typeface="Garamond"/>
              </a:rPr>
              <a:t>We have implemented GDT using the </a:t>
            </a:r>
            <a:r>
              <a:rPr b="1" lang="en-US" sz="1800" spc="-1" strike="noStrike">
                <a:solidFill>
                  <a:srgbClr val="000000"/>
                </a:solidFill>
                <a:latin typeface="Garamond"/>
                <a:ea typeface="Garamond"/>
              </a:rPr>
              <a:t>Flat memory model </a:t>
            </a:r>
            <a:r>
              <a:rPr b="0" lang="en-US" sz="1800" spc="-1" strike="noStrike">
                <a:solidFill>
                  <a:srgbClr val="000000"/>
                </a:solidFill>
                <a:latin typeface="Garamond"/>
                <a:ea typeface="Garamond"/>
              </a:rPr>
              <a:t>that is a single contiguous space model.</a:t>
            </a:r>
            <a:endParaRPr b="0" lang="en-IN" sz="1800" spc="-1" strike="noStrike">
              <a:latin typeface="Arial"/>
            </a:endParaRPr>
          </a:p>
          <a:p>
            <a:pPr>
              <a:lnSpc>
                <a:spcPct val="100000"/>
              </a:lnSpc>
              <a:buNone/>
            </a:pPr>
            <a:br>
              <a:rPr sz="1800"/>
            </a:br>
            <a:endParaRPr b="0" lang="en-IN" sz="1800" spc="-1" strike="noStrike">
              <a:latin typeface="Arial"/>
            </a:endParaRPr>
          </a:p>
          <a:p>
            <a:pPr>
              <a:lnSpc>
                <a:spcPct val="100000"/>
              </a:lnSpc>
              <a:spcAft>
                <a:spcPts val="601"/>
              </a:spcAft>
              <a:buNone/>
            </a:pPr>
            <a:br>
              <a:rPr sz="1800"/>
            </a:br>
            <a:endParaRPr b="0" lang="en-IN" sz="1800" spc="-1" strike="noStrike">
              <a:latin typeface="Arial"/>
            </a:endParaRPr>
          </a:p>
          <a:p>
            <a:pPr>
              <a:lnSpc>
                <a:spcPct val="100000"/>
              </a:lnSpc>
              <a:spcAft>
                <a:spcPts val="601"/>
              </a:spcAft>
              <a:buNone/>
            </a:pPr>
            <a:endParaRPr b="0" lang="en-IN" sz="2000" spc="-1" strike="noStrike">
              <a:latin typeface="Arial"/>
            </a:endParaRPr>
          </a:p>
        </p:txBody>
      </p:sp>
      <p:sp>
        <p:nvSpPr>
          <p:cNvPr id="242" name="Rectangle 13"/>
          <p:cNvSpPr/>
          <p:nvPr/>
        </p:nvSpPr>
        <p:spPr>
          <a:xfrm>
            <a:off x="0" y="6400800"/>
            <a:ext cx="121939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PlaceHolder 1"/>
          <p:cNvSpPr>
            <a:spLocks noGrp="1"/>
          </p:cNvSpPr>
          <p:nvPr>
            <p:ph type="title"/>
          </p:nvPr>
        </p:nvSpPr>
        <p:spPr>
          <a:xfrm>
            <a:off x="1097280" y="286560"/>
            <a:ext cx="10058040" cy="1450440"/>
          </a:xfrm>
          <a:prstGeom prst="rect">
            <a:avLst/>
          </a:prstGeom>
          <a:noFill/>
          <a:ln w="0">
            <a:noFill/>
          </a:ln>
        </p:spPr>
        <p:txBody>
          <a:bodyPr anchor="b">
            <a:noAutofit/>
          </a:bodyPr>
          <a:p>
            <a:pPr>
              <a:lnSpc>
                <a:spcPct val="90000"/>
              </a:lnSpc>
              <a:buNone/>
            </a:pPr>
            <a:r>
              <a:rPr b="0" lang="en-GB" sz="5300" spc="-52" strike="noStrike">
                <a:solidFill>
                  <a:srgbClr val="404040"/>
                </a:solidFill>
                <a:latin typeface="Garamond"/>
              </a:rPr>
              <a:t>Boot Loader</a:t>
            </a:r>
            <a:endParaRPr b="0" lang="en-GB" sz="5300" spc="-1" strike="noStrike">
              <a:solidFill>
                <a:srgbClr val="000000"/>
              </a:solidFill>
              <a:latin typeface="Garamond"/>
            </a:endParaRPr>
          </a:p>
        </p:txBody>
      </p:sp>
      <p:sp>
        <p:nvSpPr>
          <p:cNvPr id="244" name="PlaceHolder 2"/>
          <p:cNvSpPr>
            <a:spLocks noGrp="1"/>
          </p:cNvSpPr>
          <p:nvPr>
            <p:ph/>
          </p:nvPr>
        </p:nvSpPr>
        <p:spPr>
          <a:xfrm>
            <a:off x="1097280" y="2108160"/>
            <a:ext cx="10058040" cy="3760560"/>
          </a:xfrm>
          <a:prstGeom prst="rect">
            <a:avLst/>
          </a:prstGeom>
          <a:noFill/>
          <a:ln w="0">
            <a:noFill/>
          </a:ln>
        </p:spPr>
        <p:txBody>
          <a:bodyPr lIns="0" rIns="0" anchor="t">
            <a:normAutofit fontScale="95000"/>
          </a:bodyPr>
          <a:p>
            <a:pPr marL="91440" indent="-91440">
              <a:lnSpc>
                <a:spcPct val="100000"/>
              </a:lnSpc>
              <a:spcBef>
                <a:spcPts val="1199"/>
              </a:spcBef>
              <a:spcAft>
                <a:spcPts val="201"/>
              </a:spcAft>
              <a:buClr>
                <a:srgbClr val="d73c39"/>
              </a:buClr>
              <a:buFont typeface="Arial"/>
              <a:buChar char="•"/>
            </a:pPr>
            <a:r>
              <a:rPr b="0" lang="en-GB" sz="2400" spc="-1" strike="noStrike">
                <a:solidFill>
                  <a:srgbClr val="404040"/>
                </a:solidFill>
                <a:latin typeface="Garamond"/>
                <a:ea typeface="Garamond"/>
              </a:rPr>
              <a:t>Boot loader is a part of the boot sector that loads the remaining part of the operating system. </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Arial"/>
              <a:buChar char="•"/>
            </a:pPr>
            <a:r>
              <a:rPr b="0" lang="en-GB" sz="2400" spc="-1" strike="noStrike">
                <a:solidFill>
                  <a:srgbClr val="404040"/>
                </a:solidFill>
                <a:latin typeface="Garamond"/>
                <a:ea typeface="Garamond"/>
              </a:rPr>
              <a:t>We have implemented a boot loader in c file which loads 30 sectors in main memory.</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Arial"/>
              <a:buChar char="•"/>
            </a:pPr>
            <a:r>
              <a:rPr b="0" lang="en-GB" sz="2400" spc="-1" strike="noStrike">
                <a:solidFill>
                  <a:srgbClr val="404040"/>
                </a:solidFill>
                <a:latin typeface="Garamond"/>
                <a:ea typeface="Garamond"/>
              </a:rPr>
              <a:t>To execute this C file, we introduced START() function in our c file and implemented a linker file that automatically calculates where the entry function is present.</a:t>
            </a:r>
            <a:endParaRPr b="0" lang="en-GB" sz="2400" spc="-1" strike="noStrike">
              <a:solidFill>
                <a:srgbClr val="404040"/>
              </a:solidFill>
              <a:latin typeface="Garamond"/>
            </a:endParaRPr>
          </a:p>
          <a:p>
            <a:pPr>
              <a:lnSpc>
                <a:spcPct val="100000"/>
              </a:lnSpc>
              <a:spcBef>
                <a:spcPts val="1199"/>
              </a:spcBef>
              <a:spcAft>
                <a:spcPts val="201"/>
              </a:spcAft>
              <a:buNone/>
            </a:pPr>
            <a:br>
              <a:rPr sz="2400"/>
            </a:br>
            <a:endParaRPr b="0" lang="en-GB" sz="2400" spc="-1" strike="noStrike">
              <a:solidFill>
                <a:srgbClr val="404040"/>
              </a:solidFill>
              <a:latin typeface="Garamond"/>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PlaceHolder 1"/>
          <p:cNvSpPr>
            <a:spLocks noGrp="1"/>
          </p:cNvSpPr>
          <p:nvPr>
            <p:ph type="title"/>
          </p:nvPr>
        </p:nvSpPr>
        <p:spPr>
          <a:xfrm>
            <a:off x="1097280" y="286560"/>
            <a:ext cx="10058040" cy="1145520"/>
          </a:xfrm>
          <a:prstGeom prst="rect">
            <a:avLst/>
          </a:prstGeom>
          <a:noFill/>
          <a:ln w="0">
            <a:noFill/>
          </a:ln>
        </p:spPr>
        <p:txBody>
          <a:bodyPr anchor="b">
            <a:noAutofit/>
          </a:bodyPr>
          <a:p>
            <a:pPr>
              <a:lnSpc>
                <a:spcPct val="90000"/>
              </a:lnSpc>
              <a:buNone/>
            </a:pPr>
            <a:r>
              <a:rPr b="0" lang="en-US" sz="5300" spc="-52" strike="noStrike">
                <a:solidFill>
                  <a:srgbClr val="404040"/>
                </a:solidFill>
                <a:latin typeface="Garamond"/>
              </a:rPr>
              <a:t>Audio </a:t>
            </a:r>
            <a:endParaRPr b="0" lang="en-GB" sz="5300" spc="-1" strike="noStrike">
              <a:solidFill>
                <a:srgbClr val="000000"/>
              </a:solidFill>
              <a:latin typeface="Garamond"/>
            </a:endParaRPr>
          </a:p>
        </p:txBody>
      </p:sp>
      <p:sp>
        <p:nvSpPr>
          <p:cNvPr id="246" name="PlaceHolder 2"/>
          <p:cNvSpPr>
            <a:spLocks noGrp="1"/>
          </p:cNvSpPr>
          <p:nvPr>
            <p:ph/>
          </p:nvPr>
        </p:nvSpPr>
        <p:spPr>
          <a:xfrm>
            <a:off x="1097280" y="2108160"/>
            <a:ext cx="10058040" cy="4093920"/>
          </a:xfrm>
          <a:prstGeom prst="rect">
            <a:avLst/>
          </a:prstGeom>
          <a:noFill/>
          <a:ln w="0">
            <a:noFill/>
          </a:ln>
        </p:spPr>
        <p:txBody>
          <a:bodyPr lIns="0" rIns="0" anchor="t">
            <a:normAutofit fontScale="74000"/>
          </a:bodyPr>
          <a:p>
            <a:pPr marL="91440" indent="-91440">
              <a:lnSpc>
                <a:spcPct val="100000"/>
              </a:lnSpc>
              <a:spcBef>
                <a:spcPts val="1199"/>
              </a:spcBef>
              <a:spcAft>
                <a:spcPts val="201"/>
              </a:spcAft>
              <a:buClr>
                <a:srgbClr val="d73c39"/>
              </a:buClr>
              <a:buFont typeface="Calibri"/>
              <a:buChar char=" "/>
            </a:pPr>
            <a:r>
              <a:rPr b="0" lang="en-US" sz="2400" spc="-1" strike="noStrike">
                <a:solidFill>
                  <a:srgbClr val="404040"/>
                </a:solidFill>
                <a:latin typeface="Garamond"/>
                <a:ea typeface="Garamond"/>
              </a:rPr>
              <a:t>A speaker can have positions "in" and "out". A setting of 1 directs the speaker to move to the "out" position, and a setting of 0 directs the speaker to move to the "in" position. Moving in and out repeatedly produces audible tones if the speed of repetition is within the range that the speaker can produce and that the human ear can hear.</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Calibri"/>
              <a:buChar char=" "/>
            </a:pPr>
            <a:r>
              <a:rPr b="0" lang="en-US" sz="2400" spc="-1" strike="noStrike">
                <a:solidFill>
                  <a:srgbClr val="404040"/>
                </a:solidFill>
                <a:latin typeface="Garamond"/>
                <a:ea typeface="Garamond"/>
              </a:rPr>
              <a:t>We have implemented three functions in extra.h file that are:</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Arial"/>
              <a:buChar char="•"/>
            </a:pPr>
            <a:r>
              <a:rPr b="1" lang="en-US" sz="2400" spc="-1" strike="noStrike">
                <a:solidFill>
                  <a:srgbClr val="404040"/>
                </a:solidFill>
                <a:latin typeface="Garamond"/>
                <a:ea typeface="Garamond"/>
              </a:rPr>
              <a:t>void scream(int fr); </a:t>
            </a:r>
            <a:r>
              <a:rPr b="0" lang="en-US" sz="2400" spc="-1" strike="noStrike">
                <a:solidFill>
                  <a:srgbClr val="404040"/>
                </a:solidFill>
                <a:latin typeface="Garamond"/>
                <a:ea typeface="Garamond"/>
              </a:rPr>
              <a:t>// passes frequency of sound to be played</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Arial"/>
              <a:buChar char="•"/>
            </a:pPr>
            <a:r>
              <a:rPr b="1" lang="en-US" sz="2400" spc="-1" strike="noStrike">
                <a:solidFill>
                  <a:srgbClr val="404040"/>
                </a:solidFill>
                <a:latin typeface="Garamond"/>
                <a:ea typeface="Garamond"/>
              </a:rPr>
              <a:t>void play(unsigned int fr ); </a:t>
            </a:r>
            <a:r>
              <a:rPr b="0" lang="en-US" sz="2400" spc="-1" strike="noStrike">
                <a:solidFill>
                  <a:srgbClr val="404040"/>
                </a:solidFill>
                <a:latin typeface="Garamond"/>
                <a:ea typeface="Garamond"/>
              </a:rPr>
              <a:t>// plays the sound</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Arial"/>
              <a:buChar char="•"/>
            </a:pPr>
            <a:r>
              <a:rPr b="1" lang="en-US" sz="2400" spc="-1" strike="noStrike">
                <a:solidFill>
                  <a:srgbClr val="404040"/>
                </a:solidFill>
                <a:latin typeface="Garamond"/>
                <a:ea typeface="Garamond"/>
              </a:rPr>
              <a:t>void stop( ); </a:t>
            </a:r>
            <a:r>
              <a:rPr b="0" lang="en-US" sz="2400" spc="-1" strike="noStrike">
                <a:solidFill>
                  <a:srgbClr val="404040"/>
                </a:solidFill>
                <a:latin typeface="Garamond"/>
                <a:ea typeface="Garamond"/>
              </a:rPr>
              <a:t>//stops the sound</a:t>
            </a:r>
            <a:endParaRPr b="0" lang="en-GB" sz="2400" spc="-1" strike="noStrike">
              <a:solidFill>
                <a:srgbClr val="404040"/>
              </a:solidFill>
              <a:latin typeface="Garamond"/>
            </a:endParaRPr>
          </a:p>
          <a:p>
            <a:pPr>
              <a:lnSpc>
                <a:spcPct val="100000"/>
              </a:lnSpc>
              <a:spcBef>
                <a:spcPts val="1199"/>
              </a:spcBef>
              <a:spcAft>
                <a:spcPts val="201"/>
              </a:spcAft>
              <a:buNone/>
              <a:tabLst>
                <a:tab algn="l" pos="0"/>
              </a:tabLst>
            </a:pPr>
            <a:r>
              <a:rPr b="0" lang="en-US" sz="2400" spc="-1" strike="noStrike">
                <a:solidFill>
                  <a:srgbClr val="404040"/>
                </a:solidFill>
                <a:latin typeface="Garamond"/>
                <a:ea typeface="Garamond"/>
              </a:rPr>
              <a:t>When a user enters the PLAY( ) command then the audio gets played.</a:t>
            </a:r>
            <a:endParaRPr b="0" lang="en-GB" sz="2400" spc="-1" strike="noStrike">
              <a:solidFill>
                <a:srgbClr val="404040"/>
              </a:solidFill>
              <a:latin typeface="Garamond"/>
            </a:endParaRPr>
          </a:p>
          <a:p>
            <a:pPr>
              <a:lnSpc>
                <a:spcPct val="100000"/>
              </a:lnSpc>
              <a:spcBef>
                <a:spcPts val="1199"/>
              </a:spcBef>
              <a:spcAft>
                <a:spcPts val="201"/>
              </a:spcAft>
              <a:buNone/>
              <a:tabLst>
                <a:tab algn="l" pos="0"/>
              </a:tabLst>
            </a:pPr>
            <a:br>
              <a:rPr sz="2400"/>
            </a:br>
            <a:endParaRPr b="0" lang="en-GB" sz="2400" spc="-1" strike="noStrike">
              <a:solidFill>
                <a:srgbClr val="404040"/>
              </a:solidFill>
              <a:latin typeface="Garamond"/>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7" name="Rectangle 10"/>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48" name="PlaceHolder 1"/>
          <p:cNvSpPr>
            <a:spLocks noGrp="1"/>
          </p:cNvSpPr>
          <p:nvPr>
            <p:ph type="title"/>
          </p:nvPr>
        </p:nvSpPr>
        <p:spPr>
          <a:xfrm>
            <a:off x="1097280" y="286560"/>
            <a:ext cx="10058040" cy="1450440"/>
          </a:xfrm>
          <a:prstGeom prst="rect">
            <a:avLst/>
          </a:prstGeom>
          <a:noFill/>
          <a:ln w="0">
            <a:noFill/>
          </a:ln>
        </p:spPr>
        <p:txBody>
          <a:bodyPr anchor="b">
            <a:normAutofit fontScale="93000"/>
          </a:bodyPr>
          <a:p>
            <a:pPr>
              <a:lnSpc>
                <a:spcPct val="90000"/>
              </a:lnSpc>
              <a:buNone/>
            </a:pPr>
            <a:r>
              <a:rPr b="0" lang="en-GB" sz="5300" spc="-52" strike="noStrike">
                <a:solidFill>
                  <a:srgbClr val="404040"/>
                </a:solidFill>
                <a:latin typeface="Garamond"/>
              </a:rPr>
              <a:t>Video Graphics: Graphic Driver</a:t>
            </a:r>
            <a:endParaRPr b="0" lang="en-GB" sz="5300" spc="-1" strike="noStrike">
              <a:solidFill>
                <a:srgbClr val="000000"/>
              </a:solidFill>
              <a:latin typeface="Garamond"/>
            </a:endParaRPr>
          </a:p>
        </p:txBody>
      </p:sp>
      <p:sp>
        <p:nvSpPr>
          <p:cNvPr id="249" name="Straight Connector 12"/>
          <p:cNvSpPr/>
          <p:nvPr/>
        </p:nvSpPr>
        <p:spPr>
          <a:xfrm>
            <a:off x="1193400" y="1895760"/>
            <a:ext cx="996696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250" name="PlaceHolder 2"/>
          <p:cNvSpPr>
            <a:spLocks noGrp="1"/>
          </p:cNvSpPr>
          <p:nvPr>
            <p:ph/>
          </p:nvPr>
        </p:nvSpPr>
        <p:spPr>
          <a:xfrm>
            <a:off x="1097280" y="2108160"/>
            <a:ext cx="6437160" cy="3760560"/>
          </a:xfrm>
          <a:prstGeom prst="rect">
            <a:avLst/>
          </a:prstGeom>
          <a:noFill/>
          <a:ln w="0">
            <a:noFill/>
          </a:ln>
        </p:spPr>
        <p:txBody>
          <a:bodyPr lIns="0" rIns="0" anchor="t">
            <a:normAutofit fontScale="95000"/>
          </a:bodyPr>
          <a:p>
            <a:pPr marL="91440" indent="-91440">
              <a:lnSpc>
                <a:spcPct val="90000"/>
              </a:lnSpc>
              <a:spcBef>
                <a:spcPts val="1199"/>
              </a:spcBef>
              <a:spcAft>
                <a:spcPts val="201"/>
              </a:spcAft>
              <a:buClr>
                <a:srgbClr val="d73c39"/>
              </a:buClr>
              <a:buFont typeface="Arial"/>
              <a:buChar char="•"/>
            </a:pPr>
            <a:r>
              <a:rPr b="0" lang="en-GB" sz="1700" spc="-1" strike="noStrike">
                <a:solidFill>
                  <a:srgbClr val="404040"/>
                </a:solidFill>
                <a:latin typeface="Garamond"/>
                <a:ea typeface="Garamond"/>
              </a:rPr>
              <a:t>We have implemented various printf commands and colour change functions using graphic driver that includes:</a:t>
            </a:r>
            <a:endParaRPr b="0" lang="en-GB" sz="1700" spc="-1" strike="noStrike">
              <a:solidFill>
                <a:srgbClr val="404040"/>
              </a:solidFill>
              <a:latin typeface="Garamond"/>
            </a:endParaRPr>
          </a:p>
          <a:p>
            <a:pPr marL="91440" indent="-91440">
              <a:lnSpc>
                <a:spcPct val="90000"/>
              </a:lnSpc>
              <a:spcBef>
                <a:spcPts val="1199"/>
              </a:spcBef>
              <a:spcAft>
                <a:spcPts val="201"/>
              </a:spcAft>
              <a:buClr>
                <a:srgbClr val="d73c39"/>
              </a:buClr>
              <a:buFont typeface="Calibri"/>
              <a:buChar char=" "/>
            </a:pPr>
            <a:r>
              <a:rPr b="0" i="1" lang="en-GB" sz="1700" spc="-1" strike="noStrike">
                <a:solidFill>
                  <a:srgbClr val="404040"/>
                </a:solidFill>
                <a:latin typeface="Garamond"/>
                <a:ea typeface="Garamond"/>
              </a:rPr>
              <a:t>cls function</a:t>
            </a:r>
            <a:r>
              <a:rPr b="0" lang="en-GB" sz="1700" spc="-1" strike="noStrike">
                <a:solidFill>
                  <a:srgbClr val="404040"/>
                </a:solidFill>
                <a:latin typeface="Garamond"/>
                <a:ea typeface="Garamond"/>
              </a:rPr>
              <a:t> which is used to clear the screen </a:t>
            </a:r>
            <a:endParaRPr b="0" lang="en-GB" sz="1700" spc="-1" strike="noStrike">
              <a:solidFill>
                <a:srgbClr val="404040"/>
              </a:solidFill>
              <a:latin typeface="Garamond"/>
            </a:endParaRPr>
          </a:p>
          <a:p>
            <a:pPr marL="91440" indent="-91440">
              <a:lnSpc>
                <a:spcPct val="90000"/>
              </a:lnSpc>
              <a:spcBef>
                <a:spcPts val="1199"/>
              </a:spcBef>
              <a:spcAft>
                <a:spcPts val="201"/>
              </a:spcAft>
              <a:buClr>
                <a:srgbClr val="d73c39"/>
              </a:buClr>
              <a:buFont typeface="Calibri"/>
              <a:buChar char=" "/>
            </a:pPr>
            <a:r>
              <a:rPr b="0" i="1" lang="en-GB" sz="1700" spc="-1" strike="noStrike">
                <a:solidFill>
                  <a:srgbClr val="404040"/>
                </a:solidFill>
                <a:latin typeface="Garamond"/>
                <a:ea typeface="Garamond"/>
              </a:rPr>
              <a:t>set Monitor color</a:t>
            </a:r>
            <a:r>
              <a:rPr b="0" lang="en-GB" sz="1700" spc="-1" strike="noStrike">
                <a:solidFill>
                  <a:srgbClr val="404040"/>
                </a:solidFill>
                <a:latin typeface="Garamond"/>
                <a:ea typeface="Garamond"/>
              </a:rPr>
              <a:t> which sets the color of the monitor screen </a:t>
            </a:r>
            <a:endParaRPr b="0" lang="en-GB" sz="1700" spc="-1" strike="noStrike">
              <a:solidFill>
                <a:srgbClr val="404040"/>
              </a:solidFill>
              <a:latin typeface="Garamond"/>
            </a:endParaRPr>
          </a:p>
          <a:p>
            <a:pPr marL="91440" indent="-91440">
              <a:lnSpc>
                <a:spcPct val="90000"/>
              </a:lnSpc>
              <a:spcBef>
                <a:spcPts val="1199"/>
              </a:spcBef>
              <a:spcAft>
                <a:spcPts val="201"/>
              </a:spcAft>
              <a:buClr>
                <a:srgbClr val="d73c39"/>
              </a:buClr>
              <a:buFont typeface="Calibri"/>
              <a:buChar char=" "/>
            </a:pPr>
            <a:r>
              <a:rPr b="0" lang="en-GB" sz="1700" spc="-1" strike="noStrike">
                <a:solidFill>
                  <a:srgbClr val="404040"/>
                </a:solidFill>
                <a:latin typeface="Garamond"/>
                <a:ea typeface="Garamond"/>
              </a:rPr>
              <a:t>The </a:t>
            </a:r>
            <a:r>
              <a:rPr b="0" i="1" lang="en-GB" sz="1700" spc="-1" strike="noStrike">
                <a:solidFill>
                  <a:srgbClr val="404040"/>
                </a:solidFill>
                <a:latin typeface="Garamond"/>
                <a:ea typeface="Garamond"/>
              </a:rPr>
              <a:t>print string</a:t>
            </a:r>
            <a:r>
              <a:rPr b="0" lang="en-GB" sz="1700" spc="-1" strike="noStrike">
                <a:solidFill>
                  <a:srgbClr val="404040"/>
                </a:solidFill>
                <a:latin typeface="Garamond"/>
                <a:ea typeface="Garamond"/>
              </a:rPr>
              <a:t> function is used to print string values on the screen by passing it with an address of null terminated character array. </a:t>
            </a:r>
            <a:endParaRPr b="0" lang="en-GB" sz="1700" spc="-1" strike="noStrike">
              <a:solidFill>
                <a:srgbClr val="404040"/>
              </a:solidFill>
              <a:latin typeface="Garamond"/>
            </a:endParaRPr>
          </a:p>
          <a:p>
            <a:pPr marL="91440" indent="-91440">
              <a:lnSpc>
                <a:spcPct val="90000"/>
              </a:lnSpc>
              <a:spcBef>
                <a:spcPts val="1199"/>
              </a:spcBef>
              <a:spcAft>
                <a:spcPts val="201"/>
              </a:spcAft>
              <a:buClr>
                <a:srgbClr val="d73c39"/>
              </a:buClr>
              <a:buFont typeface="Calibri"/>
              <a:buChar char=" "/>
            </a:pPr>
            <a:r>
              <a:rPr b="0" lang="en-GB" sz="1700" spc="-1" strike="noStrike">
                <a:solidFill>
                  <a:srgbClr val="404040"/>
                </a:solidFill>
                <a:latin typeface="Garamond"/>
                <a:ea typeface="Garamond"/>
              </a:rPr>
              <a:t>Whereas </a:t>
            </a:r>
            <a:r>
              <a:rPr b="0" i="1" lang="en-GB" sz="1700" spc="-1" strike="noStrike">
                <a:solidFill>
                  <a:srgbClr val="404040"/>
                </a:solidFill>
                <a:latin typeface="Garamond"/>
                <a:ea typeface="Garamond"/>
              </a:rPr>
              <a:t>print char</a:t>
            </a:r>
            <a:r>
              <a:rPr b="0" lang="en-GB" sz="1700" spc="-1" strike="noStrike">
                <a:solidFill>
                  <a:srgbClr val="404040"/>
                </a:solidFill>
                <a:latin typeface="Garamond"/>
                <a:ea typeface="Garamond"/>
              </a:rPr>
              <a:t> prints character values on the screen </a:t>
            </a:r>
            <a:endParaRPr b="0" lang="en-GB" sz="1700" spc="-1" strike="noStrike">
              <a:solidFill>
                <a:srgbClr val="404040"/>
              </a:solidFill>
              <a:latin typeface="Garamond"/>
            </a:endParaRPr>
          </a:p>
          <a:p>
            <a:pPr>
              <a:lnSpc>
                <a:spcPct val="90000"/>
              </a:lnSpc>
              <a:spcBef>
                <a:spcPts val="1199"/>
              </a:spcBef>
              <a:spcAft>
                <a:spcPts val="201"/>
              </a:spcAft>
              <a:buNone/>
              <a:tabLst>
                <a:tab algn="l" pos="0"/>
              </a:tabLst>
            </a:pPr>
            <a:endParaRPr b="0" lang="en-GB" sz="1700" spc="-1" strike="noStrike">
              <a:solidFill>
                <a:srgbClr val="404040"/>
              </a:solidFill>
              <a:latin typeface="Garamond"/>
            </a:endParaRPr>
          </a:p>
          <a:p>
            <a:pPr>
              <a:lnSpc>
                <a:spcPct val="90000"/>
              </a:lnSpc>
              <a:spcBef>
                <a:spcPts val="1199"/>
              </a:spcBef>
              <a:spcAft>
                <a:spcPts val="201"/>
              </a:spcAft>
              <a:buNone/>
              <a:tabLst>
                <a:tab algn="l" pos="0"/>
              </a:tabLst>
            </a:pPr>
            <a:br>
              <a:rPr sz="1700"/>
            </a:br>
            <a:endParaRPr b="0" lang="en-GB" sz="1700" spc="-1" strike="noStrike">
              <a:solidFill>
                <a:srgbClr val="404040"/>
              </a:solidFill>
              <a:latin typeface="Garamond"/>
            </a:endParaRPr>
          </a:p>
        </p:txBody>
      </p:sp>
      <p:pic>
        <p:nvPicPr>
          <p:cNvPr id="251" name="Picture 5" descr="Graphical user interface, text, application&#10;&#10;Description automatically generated"/>
          <p:cNvPicPr/>
          <p:nvPr/>
        </p:nvPicPr>
        <p:blipFill>
          <a:blip r:embed="rId1"/>
          <a:stretch/>
        </p:blipFill>
        <p:spPr>
          <a:xfrm>
            <a:off x="7664400" y="2328120"/>
            <a:ext cx="3822120" cy="2456280"/>
          </a:xfrm>
          <a:prstGeom prst="rect">
            <a:avLst/>
          </a:prstGeom>
          <a:ln w="0">
            <a:noFill/>
          </a:ln>
        </p:spPr>
      </p:pic>
      <p:sp>
        <p:nvSpPr>
          <p:cNvPr id="252" name="Rectangle 14"/>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9" name="PlaceHolder 1"/>
          <p:cNvSpPr>
            <a:spLocks noGrp="1"/>
          </p:cNvSpPr>
          <p:nvPr>
            <p:ph type="title"/>
          </p:nvPr>
        </p:nvSpPr>
        <p:spPr>
          <a:xfrm>
            <a:off x="913680" y="609480"/>
            <a:ext cx="10353240" cy="1257120"/>
          </a:xfrm>
          <a:prstGeom prst="rect">
            <a:avLst/>
          </a:prstGeom>
          <a:noFill/>
          <a:ln w="0">
            <a:noFill/>
          </a:ln>
          <a:effectLst>
            <a:outerShdw dist="0" dir="0" blurRad="25560" rotWithShape="0">
              <a:srgbClr val="000000">
                <a:alpha val="46000"/>
              </a:srgbClr>
            </a:outerShdw>
          </a:effectLst>
        </p:spPr>
        <p:txBody>
          <a:bodyPr anchor="ctr">
            <a:normAutofit/>
          </a:bodyPr>
          <a:p>
            <a:pPr algn="ctr">
              <a:lnSpc>
                <a:spcPct val="90000"/>
              </a:lnSpc>
              <a:buNone/>
            </a:pPr>
            <a:r>
              <a:rPr b="0" lang="en-GB" sz="4000" spc="-1" strike="noStrike">
                <a:solidFill>
                  <a:srgbClr val="e8e5e2"/>
                </a:solidFill>
                <a:latin typeface="Calisto MT"/>
              </a:rPr>
              <a:t>Team Members</a:t>
            </a:r>
            <a:br>
              <a:rPr sz="4000"/>
            </a:br>
            <a:r>
              <a:rPr b="0" lang="en-GB" sz="4000" spc="-1" strike="noStrike">
                <a:solidFill>
                  <a:srgbClr val="e8e5e2"/>
                </a:solidFill>
                <a:latin typeface="Calisto MT"/>
              </a:rPr>
              <a:t>(Group 32)</a:t>
            </a:r>
            <a:endParaRPr b="0" lang="en-GB" sz="4000" spc="-1" strike="noStrike">
              <a:solidFill>
                <a:srgbClr val="ffffff"/>
              </a:solidFill>
              <a:latin typeface="Calisto MT"/>
            </a:endParaRPr>
          </a:p>
        </p:txBody>
      </p:sp>
      <p:graphicFrame>
        <p:nvGraphicFramePr>
          <p:cNvPr id="1" name="Diagram1"/>
          <p:cNvGraphicFramePr/>
          <p:nvPr>
            <p:extLst>
              <p:ext uri="{D42A27DB-BD31-4B8C-83A1-F6EECF244321}">
                <p14:modId xmlns:p14="http://schemas.microsoft.com/office/powerpoint/2010/main" val="784201357"/>
              </p:ext>
            </p:extLst>
          </p:nvPr>
        </p:nvGraphicFramePr>
        <p:xfrm>
          <a:off x="914400" y="2076480"/>
          <a:ext cx="10353240" cy="37144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PlaceHolder 1"/>
          <p:cNvSpPr>
            <a:spLocks noGrp="1"/>
          </p:cNvSpPr>
          <p:nvPr>
            <p:ph type="title"/>
          </p:nvPr>
        </p:nvSpPr>
        <p:spPr>
          <a:xfrm>
            <a:off x="1097280" y="286560"/>
            <a:ext cx="10058040" cy="1450440"/>
          </a:xfrm>
          <a:prstGeom prst="rect">
            <a:avLst/>
          </a:prstGeom>
          <a:noFill/>
          <a:ln w="0">
            <a:noFill/>
          </a:ln>
        </p:spPr>
        <p:txBody>
          <a:bodyPr anchor="b">
            <a:noAutofit/>
          </a:bodyPr>
          <a:p>
            <a:pPr>
              <a:lnSpc>
                <a:spcPct val="90000"/>
              </a:lnSpc>
              <a:buNone/>
            </a:pPr>
            <a:r>
              <a:rPr b="0" lang="en-GB" sz="5300" spc="-52" strike="noStrike">
                <a:solidFill>
                  <a:srgbClr val="404040"/>
                </a:solidFill>
                <a:latin typeface="Garamond"/>
              </a:rPr>
              <a:t>Graphic Driver</a:t>
            </a:r>
            <a:endParaRPr b="0" lang="en-GB" sz="5300" spc="-1" strike="noStrike">
              <a:solidFill>
                <a:srgbClr val="000000"/>
              </a:solidFill>
              <a:latin typeface="Garamond"/>
            </a:endParaRPr>
          </a:p>
        </p:txBody>
      </p:sp>
      <p:sp>
        <p:nvSpPr>
          <p:cNvPr id="254" name="PlaceHolder 2"/>
          <p:cNvSpPr>
            <a:spLocks noGrp="1"/>
          </p:cNvSpPr>
          <p:nvPr>
            <p:ph/>
          </p:nvPr>
        </p:nvSpPr>
        <p:spPr>
          <a:xfrm>
            <a:off x="1097280" y="2108160"/>
            <a:ext cx="10058040" cy="3760560"/>
          </a:xfrm>
          <a:prstGeom prst="rect">
            <a:avLst/>
          </a:prstGeom>
          <a:noFill/>
          <a:ln w="0">
            <a:noFill/>
          </a:ln>
        </p:spPr>
        <p:txBody>
          <a:bodyPr lIns="0" rIns="0" anchor="t">
            <a:normAutofit/>
          </a:bodyPr>
          <a:p>
            <a:pPr>
              <a:lnSpc>
                <a:spcPct val="100000"/>
              </a:lnSpc>
              <a:spcBef>
                <a:spcPts val="1199"/>
              </a:spcBef>
              <a:spcAft>
                <a:spcPts val="201"/>
              </a:spcAft>
              <a:buNone/>
            </a:pPr>
            <a:endParaRPr b="0" lang="en-GB" sz="2400" spc="-1" strike="noStrike">
              <a:solidFill>
                <a:srgbClr val="404040"/>
              </a:solidFill>
              <a:latin typeface="Garamond"/>
            </a:endParaRPr>
          </a:p>
          <a:p>
            <a:pPr>
              <a:lnSpc>
                <a:spcPct val="100000"/>
              </a:lnSpc>
              <a:spcBef>
                <a:spcPts val="1199"/>
              </a:spcBef>
              <a:spcAft>
                <a:spcPts val="201"/>
              </a:spcAft>
              <a:buNone/>
            </a:pPr>
            <a:endParaRPr b="0" lang="en-GB" sz="2400" spc="-1" strike="noStrike">
              <a:solidFill>
                <a:srgbClr val="404040"/>
              </a:solidFill>
              <a:latin typeface="Garamond"/>
            </a:endParaRPr>
          </a:p>
        </p:txBody>
      </p:sp>
      <p:pic>
        <p:nvPicPr>
          <p:cNvPr id="255" name="Picture 5" descr="A picture containing text&#10;&#10;Description automatically generated"/>
          <p:cNvPicPr/>
          <p:nvPr/>
        </p:nvPicPr>
        <p:blipFill>
          <a:blip r:embed="rId1"/>
          <a:stretch/>
        </p:blipFill>
        <p:spPr>
          <a:xfrm>
            <a:off x="6402600" y="2104200"/>
            <a:ext cx="5228280" cy="3320640"/>
          </a:xfrm>
          <a:prstGeom prst="rect">
            <a:avLst/>
          </a:prstGeom>
          <a:ln w="0">
            <a:noFill/>
          </a:ln>
        </p:spPr>
      </p:pic>
      <p:sp>
        <p:nvSpPr>
          <p:cNvPr id="256" name="TextBox 5"/>
          <p:cNvSpPr/>
          <p:nvPr/>
        </p:nvSpPr>
        <p:spPr>
          <a:xfrm>
            <a:off x="977760" y="2148120"/>
            <a:ext cx="5119560" cy="3931560"/>
          </a:xfrm>
          <a:prstGeom prst="rect">
            <a:avLst/>
          </a:prstGeom>
          <a:noFill/>
          <a:ln w="0">
            <a:noFill/>
          </a:ln>
        </p:spPr>
        <p:style>
          <a:lnRef idx="0"/>
          <a:fillRef idx="0"/>
          <a:effectRef idx="0"/>
          <a:fontRef idx="minor"/>
        </p:style>
        <p:txBody>
          <a:bodyPr numCol="1" spcCol="0" horzOverflow="overflow" vertOverflow="overflow" anchor="t">
            <a:spAutoFit/>
          </a:bodyPr>
          <a:p>
            <a:pPr marL="285840" indent="-285840" algn="just">
              <a:lnSpc>
                <a:spcPct val="100000"/>
              </a:lnSpc>
              <a:buClr>
                <a:srgbClr val="000000"/>
              </a:buClr>
              <a:buFont typeface="Arial"/>
              <a:buChar char="•"/>
            </a:pPr>
            <a:r>
              <a:rPr b="0" lang="en-GB" sz="1800" spc="-1" strike="noStrike">
                <a:solidFill>
                  <a:srgbClr val="000000"/>
                </a:solidFill>
                <a:latin typeface="Garamond"/>
                <a:ea typeface="Garamond"/>
              </a:rPr>
              <a:t>The scroll feature is implemented via the </a:t>
            </a:r>
            <a:r>
              <a:rPr b="0" i="1" lang="en-GB" sz="1800" spc="-1" strike="noStrike">
                <a:solidFill>
                  <a:srgbClr val="000000"/>
                </a:solidFill>
                <a:latin typeface="Garamond"/>
                <a:ea typeface="Garamond"/>
              </a:rPr>
              <a:t>scroll</a:t>
            </a:r>
            <a:r>
              <a:rPr b="0" lang="en-GB" sz="1800" spc="-1" strike="noStrike">
                <a:solidFill>
                  <a:srgbClr val="000000"/>
                </a:solidFill>
                <a:latin typeface="Garamond"/>
                <a:ea typeface="Garamond"/>
              </a:rPr>
              <a:t> function. We don't have to use the scroll() function ourselves. The printing functions will take care of it.</a:t>
            </a:r>
            <a:endParaRPr b="0" lang="en-IN" sz="1800" spc="-1" strike="noStrike">
              <a:latin typeface="Arial"/>
            </a:endParaRPr>
          </a:p>
          <a:p>
            <a:pPr algn="just">
              <a:lnSpc>
                <a:spcPct val="100000"/>
              </a:lnSpc>
              <a:buNone/>
            </a:pPr>
            <a:endParaRPr b="0" lang="en-IN" sz="1800" spc="-1" strike="noStrike">
              <a:latin typeface="Arial"/>
            </a:endParaRPr>
          </a:p>
          <a:p>
            <a:pPr marL="285840" indent="-285840" algn="just">
              <a:lnSpc>
                <a:spcPct val="100000"/>
              </a:lnSpc>
              <a:buClr>
                <a:srgbClr val="000000"/>
              </a:buClr>
              <a:buFont typeface="Arial"/>
              <a:buChar char="•"/>
            </a:pPr>
            <a:r>
              <a:rPr b="0" lang="en-GB" sz="1800" spc="-1" strike="noStrike">
                <a:solidFill>
                  <a:srgbClr val="000000"/>
                </a:solidFill>
                <a:latin typeface="Garamond"/>
                <a:ea typeface="Garamond"/>
              </a:rPr>
              <a:t>The </a:t>
            </a:r>
            <a:r>
              <a:rPr b="0" i="1" lang="en-GB" sz="1800" spc="-1" strike="noStrike">
                <a:solidFill>
                  <a:srgbClr val="000000"/>
                </a:solidFill>
                <a:latin typeface="Garamond"/>
                <a:ea typeface="Garamond"/>
              </a:rPr>
              <a:t>print color</a:t>
            </a:r>
            <a:r>
              <a:rPr b="0" lang="en-GB" sz="1800" spc="-1" strike="noStrike">
                <a:solidFill>
                  <a:srgbClr val="000000"/>
                </a:solidFill>
                <a:latin typeface="Garamond"/>
                <a:ea typeface="Garamond"/>
              </a:rPr>
              <a:t> string function accepts two arguments and prints a string on the screen with a specific background and foreground colour.</a:t>
            </a:r>
            <a:endParaRPr b="0" lang="en-IN" sz="1800" spc="-1" strike="noStrike">
              <a:latin typeface="Arial"/>
            </a:endParaRPr>
          </a:p>
          <a:p>
            <a:pPr algn="just">
              <a:lnSpc>
                <a:spcPct val="100000"/>
              </a:lnSpc>
              <a:buNone/>
            </a:pPr>
            <a:endParaRPr b="0" lang="en-IN" sz="1800" spc="-1" strike="noStrike">
              <a:latin typeface="Arial"/>
            </a:endParaRPr>
          </a:p>
          <a:p>
            <a:pPr marL="285840" indent="-285840">
              <a:lnSpc>
                <a:spcPct val="100000"/>
              </a:lnSpc>
              <a:buClr>
                <a:srgbClr val="000000"/>
              </a:buClr>
              <a:buFont typeface="Arial"/>
              <a:buChar char="•"/>
            </a:pPr>
            <a:r>
              <a:rPr b="0" lang="en-GB" sz="1800" spc="-1" strike="noStrike">
                <a:solidFill>
                  <a:srgbClr val="000000"/>
                </a:solidFill>
                <a:latin typeface="Garamond"/>
                <a:ea typeface="Garamond"/>
              </a:rPr>
              <a:t>The </a:t>
            </a:r>
            <a:r>
              <a:rPr b="0" i="1" lang="en-GB" sz="1800" spc="-1" strike="noStrike">
                <a:solidFill>
                  <a:srgbClr val="000000"/>
                </a:solidFill>
                <a:latin typeface="Garamond"/>
                <a:ea typeface="Garamond"/>
              </a:rPr>
              <a:t>print color char</a:t>
            </a:r>
            <a:r>
              <a:rPr b="0" lang="en-GB" sz="1800" spc="-1" strike="noStrike">
                <a:solidFill>
                  <a:srgbClr val="000000"/>
                </a:solidFill>
                <a:latin typeface="Garamond"/>
                <a:ea typeface="Garamond"/>
              </a:rPr>
              <a:t> function prints char values of a specific background and foreground colour on the screen in a similar way</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7" name="Rectangle 9"/>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58" name="PlaceHolder 1"/>
          <p:cNvSpPr>
            <a:spLocks noGrp="1"/>
          </p:cNvSpPr>
          <p:nvPr>
            <p:ph type="title"/>
          </p:nvPr>
        </p:nvSpPr>
        <p:spPr>
          <a:xfrm>
            <a:off x="642240" y="635040"/>
            <a:ext cx="6432120" cy="1450440"/>
          </a:xfrm>
          <a:prstGeom prst="rect">
            <a:avLst/>
          </a:prstGeom>
          <a:noFill/>
          <a:ln w="0">
            <a:noFill/>
          </a:ln>
        </p:spPr>
        <p:txBody>
          <a:bodyPr anchor="b">
            <a:normAutofit/>
          </a:bodyPr>
          <a:p>
            <a:pPr>
              <a:lnSpc>
                <a:spcPct val="90000"/>
              </a:lnSpc>
              <a:buNone/>
            </a:pPr>
            <a:r>
              <a:rPr b="0" lang="en-GB" sz="5300" spc="-52" strike="noStrike">
                <a:solidFill>
                  <a:srgbClr val="404040"/>
                </a:solidFill>
                <a:latin typeface="Garamond"/>
              </a:rPr>
              <a:t>Graphic Driver</a:t>
            </a:r>
            <a:endParaRPr b="0" lang="en-GB" sz="5300" spc="-1" strike="noStrike">
              <a:solidFill>
                <a:srgbClr val="000000"/>
              </a:solidFill>
              <a:latin typeface="Garamond"/>
            </a:endParaRPr>
          </a:p>
        </p:txBody>
      </p:sp>
      <p:sp>
        <p:nvSpPr>
          <p:cNvPr id="259" name="Straight Connector 11"/>
          <p:cNvSpPr/>
          <p:nvPr/>
        </p:nvSpPr>
        <p:spPr>
          <a:xfrm>
            <a:off x="975960" y="2267280"/>
            <a:ext cx="603504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260" name="PlaceHolder 2"/>
          <p:cNvSpPr>
            <a:spLocks noGrp="1"/>
          </p:cNvSpPr>
          <p:nvPr>
            <p:ph/>
          </p:nvPr>
        </p:nvSpPr>
        <p:spPr>
          <a:xfrm>
            <a:off x="642240" y="2407320"/>
            <a:ext cx="6432120" cy="3461400"/>
          </a:xfrm>
          <a:prstGeom prst="rect">
            <a:avLst/>
          </a:prstGeom>
          <a:noFill/>
          <a:ln w="0">
            <a:noFill/>
          </a:ln>
        </p:spPr>
        <p:txBody>
          <a:bodyPr lIns="0" rIns="0" anchor="t">
            <a:normAutofit/>
          </a:bodyPr>
          <a:p>
            <a:pPr marL="91440" indent="-91440">
              <a:lnSpc>
                <a:spcPct val="100000"/>
              </a:lnSpc>
              <a:spcBef>
                <a:spcPts val="1199"/>
              </a:spcBef>
              <a:spcAft>
                <a:spcPts val="201"/>
              </a:spcAft>
              <a:buClr>
                <a:srgbClr val="d73c39"/>
              </a:buClr>
              <a:buFont typeface="Calibri"/>
              <a:buChar char=" "/>
            </a:pPr>
            <a:r>
              <a:rPr b="0" lang="en-GB" sz="2400" spc="-1" strike="noStrike">
                <a:solidFill>
                  <a:srgbClr val="404040"/>
                </a:solidFill>
                <a:latin typeface="Garamond"/>
              </a:rPr>
              <a:t>COLORA function-</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Calibri"/>
              <a:buChar char=" "/>
            </a:pPr>
            <a:r>
              <a:rPr b="0" lang="en-GB" sz="2400" spc="-1" strike="noStrike">
                <a:solidFill>
                  <a:srgbClr val="404040"/>
                </a:solidFill>
                <a:latin typeface="Garamond"/>
              </a:rPr>
              <a:t>To change the color of the screen</a:t>
            </a:r>
            <a:endParaRPr b="0" lang="en-GB" sz="2400" spc="-1" strike="noStrike">
              <a:solidFill>
                <a:srgbClr val="404040"/>
              </a:solidFill>
              <a:latin typeface="Garamond"/>
            </a:endParaRPr>
          </a:p>
          <a:p>
            <a:pPr>
              <a:lnSpc>
                <a:spcPct val="100000"/>
              </a:lnSpc>
              <a:spcBef>
                <a:spcPts val="1199"/>
              </a:spcBef>
              <a:spcAft>
                <a:spcPts val="201"/>
              </a:spcAft>
              <a:buNone/>
            </a:pPr>
            <a:endParaRPr b="0" lang="en-GB" sz="2400" spc="-1" strike="noStrike">
              <a:solidFill>
                <a:srgbClr val="404040"/>
              </a:solidFill>
              <a:latin typeface="Garamond"/>
            </a:endParaRPr>
          </a:p>
          <a:p>
            <a:pPr>
              <a:lnSpc>
                <a:spcPct val="100000"/>
              </a:lnSpc>
              <a:spcBef>
                <a:spcPts val="1199"/>
              </a:spcBef>
              <a:spcAft>
                <a:spcPts val="201"/>
              </a:spcAft>
              <a:buNone/>
              <a:tabLst>
                <a:tab algn="l" pos="0"/>
              </a:tabLst>
            </a:pPr>
            <a:r>
              <a:rPr b="0" lang="en-GB" sz="2400" spc="-1" strike="noStrike">
                <a:solidFill>
                  <a:srgbClr val="404040"/>
                </a:solidFill>
                <a:latin typeface="Garamond"/>
              </a:rPr>
              <a:t>VITBHOPAL and HI function-</a:t>
            </a:r>
            <a:endParaRPr b="0" lang="en-GB" sz="2400" spc="-1" strike="noStrike">
              <a:solidFill>
                <a:srgbClr val="404040"/>
              </a:solidFill>
              <a:latin typeface="Garamond"/>
            </a:endParaRPr>
          </a:p>
          <a:p>
            <a:pPr>
              <a:lnSpc>
                <a:spcPct val="100000"/>
              </a:lnSpc>
              <a:spcBef>
                <a:spcPts val="1199"/>
              </a:spcBef>
              <a:spcAft>
                <a:spcPts val="201"/>
              </a:spcAft>
              <a:buNone/>
              <a:tabLst>
                <a:tab algn="l" pos="0"/>
              </a:tabLst>
            </a:pPr>
            <a:r>
              <a:rPr b="0" lang="en-GB" sz="2400" spc="-1" strike="noStrike">
                <a:solidFill>
                  <a:srgbClr val="404040"/>
                </a:solidFill>
                <a:latin typeface="Garamond"/>
              </a:rPr>
              <a:t>To display a custom message on the screen.</a:t>
            </a:r>
            <a:endParaRPr b="0" lang="en-GB" sz="2400" spc="-1" strike="noStrike">
              <a:solidFill>
                <a:srgbClr val="404040"/>
              </a:solidFill>
              <a:latin typeface="Garamond"/>
            </a:endParaRPr>
          </a:p>
          <a:p>
            <a:pPr>
              <a:lnSpc>
                <a:spcPct val="100000"/>
              </a:lnSpc>
              <a:spcBef>
                <a:spcPts val="1199"/>
              </a:spcBef>
              <a:spcAft>
                <a:spcPts val="201"/>
              </a:spcAft>
              <a:buNone/>
              <a:tabLst>
                <a:tab algn="l" pos="0"/>
              </a:tabLst>
            </a:pPr>
            <a:endParaRPr b="0" lang="en-GB" sz="2400" spc="-1" strike="noStrike">
              <a:solidFill>
                <a:srgbClr val="404040"/>
              </a:solidFill>
              <a:latin typeface="Garamond"/>
            </a:endParaRPr>
          </a:p>
        </p:txBody>
      </p:sp>
      <p:pic>
        <p:nvPicPr>
          <p:cNvPr id="261" name="Picture 4" descr="A picture containing graphical user interface&#10;&#10;Description automatically generated"/>
          <p:cNvPicPr/>
          <p:nvPr/>
        </p:nvPicPr>
        <p:blipFill>
          <a:blip r:embed="rId1"/>
          <a:stretch/>
        </p:blipFill>
        <p:spPr>
          <a:xfrm>
            <a:off x="7718760" y="687600"/>
            <a:ext cx="3899880" cy="2525040"/>
          </a:xfrm>
          <a:prstGeom prst="rect">
            <a:avLst/>
          </a:prstGeom>
          <a:ln w="0">
            <a:noFill/>
          </a:ln>
        </p:spPr>
      </p:pic>
      <p:sp>
        <p:nvSpPr>
          <p:cNvPr id="262" name="Rectangle 13"/>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pic>
        <p:nvPicPr>
          <p:cNvPr id="263" name="Picture 6" descr="Text&#10;&#10;Description automatically generated"/>
          <p:cNvPicPr/>
          <p:nvPr/>
        </p:nvPicPr>
        <p:blipFill>
          <a:blip r:embed="rId2"/>
          <a:stretch/>
        </p:blipFill>
        <p:spPr>
          <a:xfrm>
            <a:off x="7718040" y="3463200"/>
            <a:ext cx="3858120" cy="249768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4" name="PlaceHolder 1"/>
          <p:cNvSpPr>
            <a:spLocks noGrp="1"/>
          </p:cNvSpPr>
          <p:nvPr>
            <p:ph type="title"/>
          </p:nvPr>
        </p:nvSpPr>
        <p:spPr>
          <a:xfrm>
            <a:off x="1097280" y="286560"/>
            <a:ext cx="10058040" cy="1450440"/>
          </a:xfrm>
          <a:prstGeom prst="rect">
            <a:avLst/>
          </a:prstGeom>
          <a:noFill/>
          <a:ln w="0">
            <a:noFill/>
          </a:ln>
        </p:spPr>
        <p:txBody>
          <a:bodyPr anchor="b">
            <a:noAutofit/>
          </a:bodyPr>
          <a:p>
            <a:pPr>
              <a:lnSpc>
                <a:spcPct val="90000"/>
              </a:lnSpc>
              <a:buNone/>
            </a:pPr>
            <a:r>
              <a:rPr b="0" lang="en-GB" sz="5300" spc="-52" strike="noStrike">
                <a:solidFill>
                  <a:srgbClr val="404040"/>
                </a:solidFill>
                <a:latin typeface="Garamond"/>
              </a:rPr>
              <a:t>Simple Video Player</a:t>
            </a:r>
            <a:endParaRPr b="0" lang="en-GB" sz="5300" spc="-1" strike="noStrike">
              <a:solidFill>
                <a:srgbClr val="000000"/>
              </a:solidFill>
              <a:latin typeface="Garamond"/>
            </a:endParaRPr>
          </a:p>
        </p:txBody>
      </p:sp>
      <p:sp>
        <p:nvSpPr>
          <p:cNvPr id="265" name="PlaceHolder 2"/>
          <p:cNvSpPr>
            <a:spLocks noGrp="1"/>
          </p:cNvSpPr>
          <p:nvPr>
            <p:ph/>
          </p:nvPr>
        </p:nvSpPr>
        <p:spPr>
          <a:xfrm>
            <a:off x="1097280" y="2108160"/>
            <a:ext cx="10058040" cy="3760560"/>
          </a:xfrm>
          <a:prstGeom prst="rect">
            <a:avLst/>
          </a:prstGeom>
          <a:noFill/>
          <a:ln w="0">
            <a:noFill/>
          </a:ln>
        </p:spPr>
        <p:txBody>
          <a:bodyPr lIns="0" rIns="0" anchor="t">
            <a:normAutofit/>
          </a:bodyPr>
          <a:p>
            <a:pPr marL="91440" indent="-91440">
              <a:lnSpc>
                <a:spcPct val="100000"/>
              </a:lnSpc>
              <a:spcBef>
                <a:spcPts val="1199"/>
              </a:spcBef>
              <a:spcAft>
                <a:spcPts val="201"/>
              </a:spcAft>
              <a:buClr>
                <a:srgbClr val="d73c39"/>
              </a:buClr>
              <a:buFont typeface="Calibri"/>
              <a:buChar char=" "/>
            </a:pPr>
            <a:r>
              <a:rPr b="0" lang="en-GB" sz="2400" spc="-1" strike="noStrike">
                <a:solidFill>
                  <a:srgbClr val="404040"/>
                </a:solidFill>
                <a:latin typeface="Garamond"/>
                <a:ea typeface="Garamond"/>
              </a:rPr>
              <a:t>Videos are moving pictures which we perceive as videos.</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Calibri"/>
              <a:buChar char=" "/>
            </a:pPr>
            <a:r>
              <a:rPr b="0" lang="en-GB" sz="2400" spc="-1" strike="noStrike">
                <a:solidFill>
                  <a:srgbClr val="404040"/>
                </a:solidFill>
                <a:latin typeface="Garamond"/>
                <a:ea typeface="Garamond"/>
              </a:rPr>
              <a:t>What the computer do to present us with a video is by changing the data contained in the video memory continuously gives us this feel our brain takes it as moving or gives us a sense of so called "Video".</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Calibri"/>
              <a:buChar char=" "/>
            </a:pPr>
            <a:r>
              <a:rPr b="0" lang="en-GB" sz="2400" spc="-1" strike="noStrike">
                <a:solidFill>
                  <a:srgbClr val="404040"/>
                </a:solidFill>
                <a:latin typeface="Garamond"/>
                <a:ea typeface="Garamond"/>
              </a:rPr>
              <a:t>Since our processor is very fast therefore it needs to minimize frame updating rate depending on the refresh rate of our monitor.</a:t>
            </a:r>
            <a:endParaRPr b="0" lang="en-GB" sz="2400" spc="-1" strike="noStrike">
              <a:solidFill>
                <a:srgbClr val="404040"/>
              </a:solidFill>
              <a:latin typeface="Garamond"/>
            </a:endParaRPr>
          </a:p>
          <a:p>
            <a:pPr>
              <a:lnSpc>
                <a:spcPct val="100000"/>
              </a:lnSpc>
              <a:spcBef>
                <a:spcPts val="1199"/>
              </a:spcBef>
              <a:spcAft>
                <a:spcPts val="201"/>
              </a:spcAft>
              <a:buNone/>
            </a:pPr>
            <a:endParaRPr b="0" lang="en-GB" sz="2400" spc="-1" strike="noStrike">
              <a:solidFill>
                <a:srgbClr val="404040"/>
              </a:solidFill>
              <a:latin typeface="Garamond"/>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6" name="Rectangle 8"/>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67" name="PlaceHolder 1"/>
          <p:cNvSpPr>
            <a:spLocks noGrp="1"/>
          </p:cNvSpPr>
          <p:nvPr>
            <p:ph type="title"/>
          </p:nvPr>
        </p:nvSpPr>
        <p:spPr>
          <a:xfrm>
            <a:off x="1097280" y="286560"/>
            <a:ext cx="10058040" cy="1450440"/>
          </a:xfrm>
          <a:prstGeom prst="rect">
            <a:avLst/>
          </a:prstGeom>
          <a:noFill/>
          <a:ln w="0">
            <a:noFill/>
          </a:ln>
        </p:spPr>
        <p:txBody>
          <a:bodyPr anchor="b">
            <a:normAutofit/>
          </a:bodyPr>
          <a:p>
            <a:pPr>
              <a:lnSpc>
                <a:spcPct val="90000"/>
              </a:lnSpc>
              <a:buNone/>
            </a:pPr>
            <a:r>
              <a:rPr b="0" lang="en-GB" sz="5300" spc="-52" strike="noStrike">
                <a:solidFill>
                  <a:srgbClr val="404040"/>
                </a:solidFill>
                <a:latin typeface="Garamond"/>
              </a:rPr>
              <a:t>Secondary Memory</a:t>
            </a:r>
            <a:endParaRPr b="0" lang="en-GB" sz="5300" spc="-1" strike="noStrike">
              <a:solidFill>
                <a:srgbClr val="000000"/>
              </a:solidFill>
              <a:latin typeface="Garamond"/>
            </a:endParaRPr>
          </a:p>
        </p:txBody>
      </p:sp>
      <p:sp>
        <p:nvSpPr>
          <p:cNvPr id="268" name="!!Straight Connector"/>
          <p:cNvSpPr/>
          <p:nvPr/>
        </p:nvSpPr>
        <p:spPr>
          <a:xfrm>
            <a:off x="1193400" y="1897200"/>
            <a:ext cx="996696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269" name="PlaceHolder 2"/>
          <p:cNvSpPr>
            <a:spLocks noGrp="1"/>
          </p:cNvSpPr>
          <p:nvPr>
            <p:ph/>
          </p:nvPr>
        </p:nvSpPr>
        <p:spPr>
          <a:xfrm>
            <a:off x="1097280" y="2108160"/>
            <a:ext cx="5574960" cy="3760560"/>
          </a:xfrm>
          <a:prstGeom prst="rect">
            <a:avLst/>
          </a:prstGeom>
          <a:noFill/>
          <a:ln w="0">
            <a:noFill/>
          </a:ln>
        </p:spPr>
        <p:txBody>
          <a:bodyPr lIns="0" rIns="0" anchor="t">
            <a:normAutofit fontScale="72000"/>
          </a:bodyPr>
          <a:p>
            <a:pPr marL="91440" indent="-91440">
              <a:lnSpc>
                <a:spcPct val="90000"/>
              </a:lnSpc>
              <a:spcBef>
                <a:spcPts val="1199"/>
              </a:spcBef>
              <a:spcAft>
                <a:spcPts val="201"/>
              </a:spcAft>
              <a:buClr>
                <a:srgbClr val="d73c39"/>
              </a:buClr>
              <a:buFont typeface="Calibri"/>
              <a:buChar char=" "/>
            </a:pPr>
            <a:r>
              <a:rPr b="0" lang="en-GB" sz="2000" spc="-1" strike="noStrike">
                <a:solidFill>
                  <a:srgbClr val="000000"/>
                </a:solidFill>
                <a:latin typeface="Garamond"/>
                <a:ea typeface="Garamond"/>
              </a:rPr>
              <a:t>Hard Disk is our Primary "Secondary Storage Device". When implementing a hard disk driver , we usually use the in and out assembly commands. There are two types of Hard disk HDD and SSD. For our OS, we are using HDD.</a:t>
            </a:r>
            <a:endParaRPr b="0" lang="en-GB" sz="2000" spc="-1" strike="noStrike">
              <a:solidFill>
                <a:srgbClr val="404040"/>
              </a:solidFill>
              <a:latin typeface="Garamond"/>
            </a:endParaRPr>
          </a:p>
          <a:p>
            <a:pPr>
              <a:lnSpc>
                <a:spcPct val="90000"/>
              </a:lnSpc>
              <a:spcBef>
                <a:spcPts val="1199"/>
              </a:spcBef>
              <a:spcAft>
                <a:spcPts val="201"/>
              </a:spcAft>
              <a:buNone/>
            </a:pPr>
            <a:br>
              <a:rPr sz="2000"/>
            </a:br>
            <a:endParaRPr b="0" lang="en-GB" sz="2000" spc="-1" strike="noStrike">
              <a:solidFill>
                <a:srgbClr val="404040"/>
              </a:solidFill>
              <a:latin typeface="Garamond"/>
            </a:endParaRPr>
          </a:p>
          <a:p>
            <a:pPr marL="91440" indent="-91440">
              <a:lnSpc>
                <a:spcPct val="90000"/>
              </a:lnSpc>
              <a:spcBef>
                <a:spcPts val="1199"/>
              </a:spcBef>
              <a:spcAft>
                <a:spcPts val="201"/>
              </a:spcAft>
              <a:buClr>
                <a:srgbClr val="d73c39"/>
              </a:buClr>
              <a:buFont typeface="Calibri"/>
              <a:buChar char=" "/>
            </a:pPr>
            <a:r>
              <a:rPr b="1" lang="en-GB" sz="2000" spc="-1" strike="noStrike">
                <a:solidFill>
                  <a:srgbClr val="000000"/>
                </a:solidFill>
                <a:latin typeface="Garamond"/>
                <a:ea typeface="Garamond"/>
              </a:rPr>
              <a:t>Structure of HDD</a:t>
            </a:r>
            <a:endParaRPr b="0" lang="en-GB" sz="2000" spc="-1" strike="noStrike">
              <a:solidFill>
                <a:srgbClr val="404040"/>
              </a:solidFill>
              <a:latin typeface="Garamond"/>
            </a:endParaRPr>
          </a:p>
          <a:p>
            <a:pPr marL="91440" indent="-91440">
              <a:lnSpc>
                <a:spcPct val="90000"/>
              </a:lnSpc>
              <a:spcBef>
                <a:spcPts val="1199"/>
              </a:spcBef>
              <a:spcAft>
                <a:spcPts val="201"/>
              </a:spcAft>
              <a:buClr>
                <a:srgbClr val="d73c39"/>
              </a:buClr>
              <a:buFont typeface="Calibri"/>
              <a:buChar char=" "/>
            </a:pPr>
            <a:r>
              <a:rPr b="0" lang="en-GB" sz="2000" spc="-1" strike="noStrike">
                <a:solidFill>
                  <a:srgbClr val="000000"/>
                </a:solidFill>
                <a:latin typeface="Garamond"/>
                <a:ea typeface="Garamond"/>
              </a:rPr>
              <a:t>In HDD data is stored in the magnetic form in platters. Typically hard disks have one to four platters stacked together. All of these platters will have separate Heads to read/write data. All of these platters are further divided into </a:t>
            </a:r>
            <a:r>
              <a:rPr b="1" lang="en-GB" sz="2000" spc="-1" strike="noStrike">
                <a:solidFill>
                  <a:srgbClr val="000000"/>
                </a:solidFill>
                <a:latin typeface="Garamond"/>
                <a:ea typeface="Garamond"/>
              </a:rPr>
              <a:t>tracks and sectors</a:t>
            </a:r>
            <a:r>
              <a:rPr b="0" lang="en-GB" sz="2000" spc="-1" strike="noStrike">
                <a:solidFill>
                  <a:srgbClr val="000000"/>
                </a:solidFill>
                <a:latin typeface="Garamond"/>
                <a:ea typeface="Garamond"/>
              </a:rPr>
              <a:t>. There is a number of tracks on a hard disk. All of these tracks will have a set of sectors in them. Usually, the size of one sector is </a:t>
            </a:r>
            <a:r>
              <a:rPr b="1" lang="en-GB" sz="2000" spc="-1" strike="noStrike">
                <a:solidFill>
                  <a:srgbClr val="000000"/>
                </a:solidFill>
                <a:latin typeface="Garamond"/>
                <a:ea typeface="Garamond"/>
              </a:rPr>
              <a:t>512 bytes</a:t>
            </a:r>
            <a:r>
              <a:rPr b="0" lang="en-GB" sz="2000" spc="-1" strike="noStrike">
                <a:solidFill>
                  <a:srgbClr val="000000"/>
                </a:solidFill>
                <a:latin typeface="Garamond"/>
                <a:ea typeface="Garamond"/>
              </a:rPr>
              <a:t>. Another term associated with the hard disk is the cylinder. </a:t>
            </a:r>
            <a:endParaRPr b="0" lang="en-GB" sz="2000" spc="-1" strike="noStrike">
              <a:solidFill>
                <a:srgbClr val="404040"/>
              </a:solidFill>
              <a:latin typeface="Garamond"/>
            </a:endParaRPr>
          </a:p>
        </p:txBody>
      </p:sp>
      <p:pic>
        <p:nvPicPr>
          <p:cNvPr id="270" name="Picture 4" descr="Diagram&#10;&#10;Description automatically generated"/>
          <p:cNvPicPr/>
          <p:nvPr/>
        </p:nvPicPr>
        <p:blipFill>
          <a:blip r:embed="rId1"/>
          <a:srcRect l="12709" t="0" r="11862" b="0"/>
          <a:stretch/>
        </p:blipFill>
        <p:spPr>
          <a:xfrm>
            <a:off x="7534800" y="2108160"/>
            <a:ext cx="3620520" cy="3600360"/>
          </a:xfrm>
          <a:prstGeom prst="rect">
            <a:avLst/>
          </a:prstGeom>
          <a:ln w="0">
            <a:noFill/>
          </a:ln>
        </p:spPr>
      </p:pic>
      <p:sp>
        <p:nvSpPr>
          <p:cNvPr id="271" name="Rectangle 12"/>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2" name="Rectangle 17"/>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73" name="PlaceHolder 1"/>
          <p:cNvSpPr>
            <a:spLocks noGrp="1"/>
          </p:cNvSpPr>
          <p:nvPr>
            <p:ph type="title"/>
          </p:nvPr>
        </p:nvSpPr>
        <p:spPr>
          <a:xfrm>
            <a:off x="6411600" y="635040"/>
            <a:ext cx="5126760" cy="1450440"/>
          </a:xfrm>
          <a:prstGeom prst="rect">
            <a:avLst/>
          </a:prstGeom>
          <a:noFill/>
          <a:ln w="0">
            <a:noFill/>
          </a:ln>
        </p:spPr>
        <p:txBody>
          <a:bodyPr anchor="b">
            <a:normAutofit/>
          </a:bodyPr>
          <a:p>
            <a:pPr>
              <a:lnSpc>
                <a:spcPct val="90000"/>
              </a:lnSpc>
              <a:buNone/>
            </a:pPr>
            <a:r>
              <a:rPr b="0" lang="en-GB" sz="4900" spc="-52" strike="noStrike">
                <a:solidFill>
                  <a:srgbClr val="404040"/>
                </a:solidFill>
                <a:latin typeface="Garamond"/>
                <a:ea typeface="Garamond"/>
              </a:rPr>
              <a:t>Secondary Memory</a:t>
            </a:r>
            <a:endParaRPr b="0" lang="en-GB" sz="4900" spc="-1" strike="noStrike">
              <a:solidFill>
                <a:srgbClr val="000000"/>
              </a:solidFill>
              <a:latin typeface="Garamond"/>
            </a:endParaRPr>
          </a:p>
        </p:txBody>
      </p:sp>
      <p:pic>
        <p:nvPicPr>
          <p:cNvPr id="274" name="Picture 4" descr=""/>
          <p:cNvPicPr/>
          <p:nvPr/>
        </p:nvPicPr>
        <p:blipFill>
          <a:blip r:embed="rId1"/>
          <a:srcRect l="491" t="0" r="4976" b="0"/>
          <a:stretch/>
        </p:blipFill>
        <p:spPr>
          <a:xfrm>
            <a:off x="643320" y="725760"/>
            <a:ext cx="5114880" cy="5086080"/>
          </a:xfrm>
          <a:prstGeom prst="rect">
            <a:avLst/>
          </a:prstGeom>
          <a:ln w="0">
            <a:noFill/>
          </a:ln>
        </p:spPr>
      </p:pic>
      <p:sp>
        <p:nvSpPr>
          <p:cNvPr id="275" name="Straight Connector 19"/>
          <p:cNvSpPr/>
          <p:nvPr/>
        </p:nvSpPr>
        <p:spPr>
          <a:xfrm>
            <a:off x="6513840" y="2246400"/>
            <a:ext cx="457200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276" name="PlaceHolder 2"/>
          <p:cNvSpPr>
            <a:spLocks noGrp="1"/>
          </p:cNvSpPr>
          <p:nvPr>
            <p:ph/>
          </p:nvPr>
        </p:nvSpPr>
        <p:spPr>
          <a:xfrm>
            <a:off x="6411600" y="2407320"/>
            <a:ext cx="5126760" cy="3461400"/>
          </a:xfrm>
          <a:prstGeom prst="rect">
            <a:avLst/>
          </a:prstGeom>
          <a:noFill/>
          <a:ln w="0">
            <a:noFill/>
          </a:ln>
        </p:spPr>
        <p:txBody>
          <a:bodyPr lIns="0" rIns="0" anchor="t">
            <a:normAutofit fontScale="98000"/>
          </a:bodyPr>
          <a:p>
            <a:pPr marL="91440" indent="-91440">
              <a:lnSpc>
                <a:spcPct val="90000"/>
              </a:lnSpc>
              <a:spcBef>
                <a:spcPts val="1199"/>
              </a:spcBef>
              <a:spcAft>
                <a:spcPts val="201"/>
              </a:spcAft>
              <a:buClr>
                <a:srgbClr val="d73c39"/>
              </a:buClr>
              <a:buFont typeface="Calibri"/>
              <a:buChar char=" "/>
            </a:pPr>
            <a:r>
              <a:rPr b="0" lang="en-GB" sz="1500" spc="-1" strike="noStrike">
                <a:solidFill>
                  <a:srgbClr val="404040"/>
                </a:solidFill>
                <a:latin typeface="Garamond"/>
                <a:ea typeface="Garamond"/>
              </a:rPr>
              <a:t>We implemented a hard disk driver for the ATA technology. ATA or Advanced Technology Attachment allows hard disks and CD-ROMs to be internally connected to the motherboard and perform input/output functions.</a:t>
            </a:r>
            <a:endParaRPr b="0" lang="en-GB" sz="1500" spc="-1" strike="noStrike">
              <a:solidFill>
                <a:srgbClr val="404040"/>
              </a:solidFill>
              <a:latin typeface="Garamond"/>
            </a:endParaRPr>
          </a:p>
          <a:p>
            <a:pPr marL="91440" indent="-91440">
              <a:lnSpc>
                <a:spcPct val="90000"/>
              </a:lnSpc>
              <a:spcBef>
                <a:spcPts val="1199"/>
              </a:spcBef>
              <a:spcAft>
                <a:spcPts val="201"/>
              </a:spcAft>
              <a:buClr>
                <a:srgbClr val="d73c39"/>
              </a:buClr>
              <a:buFont typeface="Calibri"/>
              <a:buChar char=" "/>
            </a:pPr>
            <a:r>
              <a:rPr b="0" lang="en-GB" sz="1500" spc="-1" strike="noStrike">
                <a:solidFill>
                  <a:srgbClr val="404040"/>
                </a:solidFill>
                <a:latin typeface="Garamond"/>
                <a:ea typeface="Garamond"/>
              </a:rPr>
              <a:t>There are different ways to read/write to a hard disk. What we have used is (Linear Block Address) </a:t>
            </a:r>
            <a:r>
              <a:rPr b="1" lang="en-GB" sz="1500" spc="-1" strike="noStrike">
                <a:solidFill>
                  <a:srgbClr val="404040"/>
                </a:solidFill>
                <a:latin typeface="Garamond"/>
                <a:ea typeface="Garamond"/>
              </a:rPr>
              <a:t>LBA mode</a:t>
            </a:r>
            <a:r>
              <a:rPr b="0" lang="en-GB" sz="1500" spc="-1" strike="noStrike">
                <a:solidFill>
                  <a:srgbClr val="404040"/>
                </a:solidFill>
                <a:latin typeface="Garamond"/>
                <a:ea typeface="Garamond"/>
              </a:rPr>
              <a:t>. This is the easiest way to read/write to a hard disk, all we need to do is pass the Block address of the sector. </a:t>
            </a:r>
            <a:endParaRPr b="0" lang="en-GB" sz="1500" spc="-1" strike="noStrike">
              <a:solidFill>
                <a:srgbClr val="404040"/>
              </a:solidFill>
              <a:latin typeface="Garamond"/>
            </a:endParaRPr>
          </a:p>
          <a:p>
            <a:pPr marL="91440" indent="-91440">
              <a:lnSpc>
                <a:spcPct val="90000"/>
              </a:lnSpc>
              <a:spcBef>
                <a:spcPts val="1199"/>
              </a:spcBef>
              <a:spcAft>
                <a:spcPts val="201"/>
              </a:spcAft>
              <a:buClr>
                <a:srgbClr val="d73c39"/>
              </a:buClr>
              <a:buFont typeface="Calibri"/>
              <a:buChar char=" "/>
            </a:pPr>
            <a:r>
              <a:rPr b="0" lang="en-US" sz="1500" spc="-1" strike="noStrike">
                <a:solidFill>
                  <a:srgbClr val="404040"/>
                </a:solidFill>
                <a:latin typeface="Garamond"/>
                <a:ea typeface="Garamond"/>
              </a:rPr>
              <a:t>Passing 0 will give us access to the first sector(The boot sector). Please note not to write to the 0’th sector as this can make your computer non-bootable, but you could always copy a boot loader to that sector.</a:t>
            </a:r>
            <a:endParaRPr b="0" lang="en-GB" sz="1500" spc="-1" strike="noStrike">
              <a:solidFill>
                <a:srgbClr val="404040"/>
              </a:solidFill>
              <a:latin typeface="Garamond"/>
            </a:endParaRPr>
          </a:p>
        </p:txBody>
      </p:sp>
      <p:sp>
        <p:nvSpPr>
          <p:cNvPr id="277" name="Rectangle 21"/>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8" name="Rectangle 9"/>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79" name="PlaceHolder 1"/>
          <p:cNvSpPr>
            <a:spLocks noGrp="1"/>
          </p:cNvSpPr>
          <p:nvPr>
            <p:ph type="title"/>
          </p:nvPr>
        </p:nvSpPr>
        <p:spPr>
          <a:xfrm>
            <a:off x="6411600" y="635040"/>
            <a:ext cx="5126760" cy="1450440"/>
          </a:xfrm>
          <a:prstGeom prst="rect">
            <a:avLst/>
          </a:prstGeom>
          <a:noFill/>
          <a:ln w="0">
            <a:noFill/>
          </a:ln>
        </p:spPr>
        <p:txBody>
          <a:bodyPr anchor="b">
            <a:normAutofit/>
          </a:bodyPr>
          <a:p>
            <a:pPr>
              <a:lnSpc>
                <a:spcPct val="90000"/>
              </a:lnSpc>
              <a:buNone/>
            </a:pPr>
            <a:r>
              <a:rPr b="0" lang="en-US" sz="4800" spc="-52" strike="noStrike">
                <a:solidFill>
                  <a:srgbClr val="404040"/>
                </a:solidFill>
                <a:latin typeface="Garamond"/>
              </a:rPr>
              <a:t>Secondary Memory</a:t>
            </a:r>
            <a:endParaRPr b="0" lang="en-GB" sz="4800" spc="-1" strike="noStrike">
              <a:solidFill>
                <a:srgbClr val="000000"/>
              </a:solidFill>
              <a:latin typeface="Garamond"/>
            </a:endParaRPr>
          </a:p>
        </p:txBody>
      </p:sp>
      <p:pic>
        <p:nvPicPr>
          <p:cNvPr id="280" name="Picture 4" descr=""/>
          <p:cNvPicPr/>
          <p:nvPr/>
        </p:nvPicPr>
        <p:blipFill>
          <a:blip r:embed="rId1"/>
          <a:stretch/>
        </p:blipFill>
        <p:spPr>
          <a:xfrm>
            <a:off x="643320" y="1568160"/>
            <a:ext cx="5114880" cy="3401280"/>
          </a:xfrm>
          <a:prstGeom prst="rect">
            <a:avLst/>
          </a:prstGeom>
          <a:ln w="0">
            <a:noFill/>
          </a:ln>
        </p:spPr>
      </p:pic>
      <p:sp>
        <p:nvSpPr>
          <p:cNvPr id="281" name="Straight Connector 11"/>
          <p:cNvSpPr/>
          <p:nvPr/>
        </p:nvSpPr>
        <p:spPr>
          <a:xfrm>
            <a:off x="6513840" y="2246400"/>
            <a:ext cx="457200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282" name="TextBox 4"/>
          <p:cNvSpPr/>
          <p:nvPr/>
        </p:nvSpPr>
        <p:spPr>
          <a:xfrm>
            <a:off x="6411600" y="2407320"/>
            <a:ext cx="5126760" cy="3461400"/>
          </a:xfrm>
          <a:prstGeom prst="rect">
            <a:avLst/>
          </a:prstGeom>
          <a:noFill/>
          <a:ln w="0">
            <a:noFill/>
          </a:ln>
        </p:spPr>
        <p:style>
          <a:lnRef idx="0"/>
          <a:fillRef idx="0"/>
          <a:effectRef idx="0"/>
          <a:fontRef idx="minor"/>
        </p:style>
        <p:txBody>
          <a:bodyPr numCol="1" spcCol="0" horzOverflow="overflow" vertOverflow="overflow" lIns="0" rIns="0" anchor="t">
            <a:normAutofit/>
          </a:bodyPr>
          <a:p>
            <a:pPr>
              <a:lnSpc>
                <a:spcPct val="90000"/>
              </a:lnSpc>
              <a:spcAft>
                <a:spcPts val="601"/>
              </a:spcAft>
              <a:buNone/>
            </a:pPr>
            <a:r>
              <a:rPr b="0" lang="en-US" sz="1100" spc="-1" strike="noStrike">
                <a:solidFill>
                  <a:srgbClr val="404040"/>
                </a:solidFill>
                <a:latin typeface="Garamond"/>
              </a:rPr>
              <a:t>The LBA scheme replaces earlier schemes which exposed the physical details of the storage device to the software of the operating system.</a:t>
            </a:r>
            <a:endParaRPr b="0" lang="en-IN" sz="1100" spc="-1" strike="noStrike">
              <a:latin typeface="Arial"/>
            </a:endParaRPr>
          </a:p>
          <a:p>
            <a:pPr>
              <a:lnSpc>
                <a:spcPct val="90000"/>
              </a:lnSpc>
              <a:spcAft>
                <a:spcPts val="601"/>
              </a:spcAft>
              <a:buNone/>
            </a:pPr>
            <a:r>
              <a:rPr b="0" lang="en-US" sz="1100" spc="-1" strike="noStrike">
                <a:solidFill>
                  <a:srgbClr val="404040"/>
                </a:solidFill>
                <a:latin typeface="Garamond"/>
              </a:rPr>
              <a:t>Chief among these was the cylinder-head-sector (CHS) scheme, where blocks were addressed by means of a tuple that defined the cylinder, head, and sector at which they appeared on the hard disk.</a:t>
            </a:r>
            <a:endParaRPr b="0" lang="en-IN" sz="1100" spc="-1" strike="noStrike">
              <a:latin typeface="Arial"/>
            </a:endParaRPr>
          </a:p>
          <a:p>
            <a:pPr>
              <a:lnSpc>
                <a:spcPct val="90000"/>
              </a:lnSpc>
              <a:spcAft>
                <a:spcPts val="601"/>
              </a:spcAft>
              <a:buNone/>
            </a:pPr>
            <a:endParaRPr b="0" lang="en-IN" sz="1100" spc="-1" strike="noStrike">
              <a:latin typeface="Arial"/>
            </a:endParaRPr>
          </a:p>
          <a:p>
            <a:pPr>
              <a:lnSpc>
                <a:spcPct val="90000"/>
              </a:lnSpc>
              <a:spcAft>
                <a:spcPts val="601"/>
              </a:spcAft>
              <a:buNone/>
            </a:pPr>
            <a:r>
              <a:rPr b="0" lang="en-US" sz="1100" spc="-1" strike="noStrike">
                <a:solidFill>
                  <a:srgbClr val="404040"/>
                </a:solidFill>
                <a:latin typeface="Garamond"/>
              </a:rPr>
              <a:t>CHS addresses can be converted to LBA addresses using the following formula:</a:t>
            </a:r>
            <a:endParaRPr b="0" lang="en-IN" sz="1100" spc="-1" strike="noStrike">
              <a:latin typeface="Arial"/>
            </a:endParaRPr>
          </a:p>
          <a:p>
            <a:pPr>
              <a:lnSpc>
                <a:spcPct val="90000"/>
              </a:lnSpc>
              <a:spcAft>
                <a:spcPts val="601"/>
              </a:spcAft>
              <a:buNone/>
            </a:pPr>
            <a:endParaRPr b="0" lang="en-IN" sz="1100" spc="-1" strike="noStrike">
              <a:latin typeface="Arial"/>
            </a:endParaRPr>
          </a:p>
          <a:p>
            <a:pPr>
              <a:lnSpc>
                <a:spcPct val="90000"/>
              </a:lnSpc>
              <a:spcAft>
                <a:spcPts val="601"/>
              </a:spcAft>
              <a:buNone/>
            </a:pPr>
            <a:r>
              <a:rPr b="1" lang="en-US" sz="1100" spc="-1" strike="noStrike">
                <a:solidFill>
                  <a:srgbClr val="404040"/>
                </a:solidFill>
                <a:latin typeface="Garamond"/>
              </a:rPr>
              <a:t>LBA = (( C x HPC ) + H ) x SPT + S - 1</a:t>
            </a:r>
            <a:br>
              <a:rPr sz="1100"/>
            </a:br>
            <a:endParaRPr b="0" lang="en-IN" sz="1100" spc="-1" strike="noStrike">
              <a:latin typeface="Arial"/>
            </a:endParaRPr>
          </a:p>
          <a:p>
            <a:pPr>
              <a:lnSpc>
                <a:spcPct val="90000"/>
              </a:lnSpc>
              <a:spcAft>
                <a:spcPts val="601"/>
              </a:spcAft>
              <a:buNone/>
            </a:pPr>
            <a:r>
              <a:rPr b="0" lang="en-US" sz="1100" spc="-1" strike="noStrike">
                <a:solidFill>
                  <a:srgbClr val="404040"/>
                </a:solidFill>
                <a:latin typeface="Garamond"/>
              </a:rPr>
              <a:t>where,</a:t>
            </a:r>
            <a:endParaRPr b="0" lang="en-IN" sz="1100" spc="-1" strike="noStrike">
              <a:latin typeface="Arial"/>
            </a:endParaRPr>
          </a:p>
          <a:p>
            <a:pPr>
              <a:lnSpc>
                <a:spcPct val="90000"/>
              </a:lnSpc>
              <a:spcAft>
                <a:spcPts val="601"/>
              </a:spcAft>
              <a:buNone/>
            </a:pPr>
            <a:r>
              <a:rPr b="0" lang="en-US" sz="1100" spc="-1" strike="noStrike">
                <a:solidFill>
                  <a:srgbClr val="404040"/>
                </a:solidFill>
                <a:latin typeface="Garamond"/>
              </a:rPr>
              <a:t>C, H and S are the cylinder number, the head number, and the sector number</a:t>
            </a:r>
            <a:endParaRPr b="0" lang="en-IN" sz="1100" spc="-1" strike="noStrike">
              <a:latin typeface="Arial"/>
            </a:endParaRPr>
          </a:p>
          <a:p>
            <a:pPr>
              <a:lnSpc>
                <a:spcPct val="90000"/>
              </a:lnSpc>
              <a:spcAft>
                <a:spcPts val="601"/>
              </a:spcAft>
              <a:buNone/>
            </a:pPr>
            <a:r>
              <a:rPr b="0" lang="en-US" sz="1100" spc="-1" strike="noStrike">
                <a:solidFill>
                  <a:srgbClr val="404040"/>
                </a:solidFill>
                <a:latin typeface="Garamond"/>
              </a:rPr>
              <a:t>LBA is the logical block address</a:t>
            </a:r>
            <a:endParaRPr b="0" lang="en-IN" sz="1100" spc="-1" strike="noStrike">
              <a:latin typeface="Arial"/>
            </a:endParaRPr>
          </a:p>
          <a:p>
            <a:pPr>
              <a:lnSpc>
                <a:spcPct val="90000"/>
              </a:lnSpc>
              <a:spcAft>
                <a:spcPts val="601"/>
              </a:spcAft>
              <a:buNone/>
            </a:pPr>
            <a:r>
              <a:rPr b="0" lang="en-US" sz="1100" spc="-1" strike="noStrike">
                <a:solidFill>
                  <a:srgbClr val="404040"/>
                </a:solidFill>
                <a:latin typeface="Garamond"/>
              </a:rPr>
              <a:t>HPC is the number of heads per cylinder</a:t>
            </a:r>
            <a:endParaRPr b="0" lang="en-IN" sz="1100" spc="-1" strike="noStrike">
              <a:latin typeface="Arial"/>
            </a:endParaRPr>
          </a:p>
          <a:p>
            <a:pPr>
              <a:lnSpc>
                <a:spcPct val="90000"/>
              </a:lnSpc>
              <a:spcAft>
                <a:spcPts val="601"/>
              </a:spcAft>
              <a:buNone/>
            </a:pPr>
            <a:r>
              <a:rPr b="0" lang="en-US" sz="1100" spc="-1" strike="noStrike">
                <a:solidFill>
                  <a:srgbClr val="404040"/>
                </a:solidFill>
                <a:latin typeface="Garamond"/>
              </a:rPr>
              <a:t>SPT is the number of sectors per track</a:t>
            </a:r>
            <a:endParaRPr b="0" lang="en-IN" sz="1100" spc="-1" strike="noStrike">
              <a:latin typeface="Arial"/>
            </a:endParaRPr>
          </a:p>
        </p:txBody>
      </p:sp>
      <p:sp>
        <p:nvSpPr>
          <p:cNvPr id="283" name="Rectangle 13"/>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84" name="Rectangle 8"/>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85" name="PlaceHolder 1"/>
          <p:cNvSpPr>
            <a:spLocks noGrp="1"/>
          </p:cNvSpPr>
          <p:nvPr>
            <p:ph type="title"/>
          </p:nvPr>
        </p:nvSpPr>
        <p:spPr>
          <a:xfrm>
            <a:off x="5172120" y="286560"/>
            <a:ext cx="5983200" cy="1450440"/>
          </a:xfrm>
          <a:prstGeom prst="rect">
            <a:avLst/>
          </a:prstGeom>
          <a:noFill/>
          <a:ln w="0">
            <a:noFill/>
          </a:ln>
        </p:spPr>
        <p:txBody>
          <a:bodyPr anchor="b">
            <a:normAutofit fontScale="93000"/>
          </a:bodyPr>
          <a:p>
            <a:pPr>
              <a:lnSpc>
                <a:spcPct val="90000"/>
              </a:lnSpc>
              <a:buNone/>
            </a:pPr>
            <a:r>
              <a:rPr b="0" lang="en-GB" sz="5300" spc="-52" strike="noStrike">
                <a:solidFill>
                  <a:srgbClr val="404040"/>
                </a:solidFill>
                <a:latin typeface="Garamond"/>
                <a:ea typeface="Garamond"/>
              </a:rPr>
              <a:t>Secondary Memory</a:t>
            </a:r>
            <a:endParaRPr b="0" lang="en-GB" sz="5300" spc="-1" strike="noStrike">
              <a:solidFill>
                <a:srgbClr val="000000"/>
              </a:solidFill>
              <a:latin typeface="Garamond"/>
            </a:endParaRPr>
          </a:p>
        </p:txBody>
      </p:sp>
      <p:pic>
        <p:nvPicPr>
          <p:cNvPr id="286" name="Picture 4" descr="Chairs in a circle"/>
          <p:cNvPicPr/>
          <p:nvPr/>
        </p:nvPicPr>
        <p:blipFill>
          <a:blip r:embed="rId1"/>
          <a:srcRect l="27213" t="0" r="11466" b="-4"/>
          <a:stretch/>
        </p:blipFill>
        <p:spPr>
          <a:xfrm>
            <a:off x="0" y="0"/>
            <a:ext cx="4579560" cy="6400440"/>
          </a:xfrm>
          <a:prstGeom prst="rect">
            <a:avLst/>
          </a:prstGeom>
          <a:ln w="0">
            <a:noFill/>
          </a:ln>
        </p:spPr>
      </p:pic>
      <p:sp>
        <p:nvSpPr>
          <p:cNvPr id="287" name="!!Straight Connector"/>
          <p:cNvSpPr/>
          <p:nvPr/>
        </p:nvSpPr>
        <p:spPr>
          <a:xfrm>
            <a:off x="5242680" y="1917720"/>
            <a:ext cx="594360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288" name="PlaceHolder 2"/>
          <p:cNvSpPr>
            <a:spLocks noGrp="1"/>
          </p:cNvSpPr>
          <p:nvPr>
            <p:ph/>
          </p:nvPr>
        </p:nvSpPr>
        <p:spPr>
          <a:xfrm>
            <a:off x="5172120" y="2108160"/>
            <a:ext cx="5983200" cy="3760560"/>
          </a:xfrm>
          <a:prstGeom prst="rect">
            <a:avLst/>
          </a:prstGeom>
          <a:noFill/>
          <a:ln w="0">
            <a:noFill/>
          </a:ln>
        </p:spPr>
        <p:txBody>
          <a:bodyPr lIns="0" rIns="0" anchor="t">
            <a:normAutofit/>
          </a:bodyPr>
          <a:p>
            <a:pPr marL="91440" indent="-91440">
              <a:lnSpc>
                <a:spcPct val="90000"/>
              </a:lnSpc>
              <a:spcBef>
                <a:spcPts val="1199"/>
              </a:spcBef>
              <a:spcAft>
                <a:spcPts val="201"/>
              </a:spcAft>
              <a:buClr>
                <a:srgbClr val="d73c39"/>
              </a:buClr>
              <a:buFont typeface="Calibri"/>
              <a:buChar char=" "/>
            </a:pPr>
            <a:r>
              <a:rPr b="0" lang="en-GB" sz="1300" spc="-1" strike="noStrike">
                <a:solidFill>
                  <a:srgbClr val="404040"/>
                </a:solidFill>
                <a:latin typeface="Garamond"/>
                <a:ea typeface="Garamond"/>
              </a:rPr>
              <a:t>To make Hard disk work using ATA in LBA mode, we created two commands GET and PUT. The PUT commands call the write method which writes a character array in the Hard Disk. The GET command calls the read method which retrieved that array of characters from the Hard Disk.</a:t>
            </a:r>
            <a:endParaRPr b="0" lang="en-GB" sz="1300" spc="-1" strike="noStrike">
              <a:solidFill>
                <a:srgbClr val="404040"/>
              </a:solidFill>
              <a:latin typeface="Garamond"/>
            </a:endParaRPr>
          </a:p>
          <a:p>
            <a:pPr>
              <a:lnSpc>
                <a:spcPct val="90000"/>
              </a:lnSpc>
              <a:spcBef>
                <a:spcPts val="1199"/>
              </a:spcBef>
              <a:spcAft>
                <a:spcPts val="201"/>
              </a:spcAft>
              <a:buNone/>
            </a:pPr>
            <a:endParaRPr b="0" lang="en-GB" sz="1300" spc="-1" strike="noStrike">
              <a:solidFill>
                <a:srgbClr val="404040"/>
              </a:solidFill>
              <a:latin typeface="Garamond"/>
            </a:endParaRPr>
          </a:p>
          <a:p>
            <a:pPr marL="91440" indent="-91440">
              <a:lnSpc>
                <a:spcPct val="90000"/>
              </a:lnSpc>
              <a:spcBef>
                <a:spcPts val="1199"/>
              </a:spcBef>
              <a:spcAft>
                <a:spcPts val="201"/>
              </a:spcAft>
              <a:buClr>
                <a:srgbClr val="d73c39"/>
              </a:buClr>
              <a:buFont typeface="Calibri"/>
              <a:buChar char=" "/>
            </a:pPr>
            <a:r>
              <a:rPr b="0" lang="en-GB" sz="1300" spc="-1" strike="noStrike">
                <a:solidFill>
                  <a:srgbClr val="404040"/>
                </a:solidFill>
                <a:latin typeface="Garamond"/>
                <a:ea typeface="Garamond"/>
              </a:rPr>
              <a:t>When we type and enter the PUT command, it first copies the number 0 to blockAddr and then proceeds to initialize every cell in At[] character array with 'J' and finally adds a null character. Then it calls the put() function which calls another function named write.</a:t>
            </a:r>
            <a:endParaRPr b="0" lang="en-GB" sz="1300" spc="-1" strike="noStrike">
              <a:solidFill>
                <a:srgbClr val="404040"/>
              </a:solidFill>
              <a:latin typeface="Garamond"/>
            </a:endParaRPr>
          </a:p>
          <a:p>
            <a:pPr>
              <a:lnSpc>
                <a:spcPct val="90000"/>
              </a:lnSpc>
              <a:spcBef>
                <a:spcPts val="1199"/>
              </a:spcBef>
              <a:spcAft>
                <a:spcPts val="201"/>
              </a:spcAft>
              <a:buNone/>
              <a:tabLst>
                <a:tab algn="l" pos="0"/>
              </a:tabLst>
            </a:pPr>
            <a:endParaRPr b="0" lang="en-GB" sz="1300" spc="-1" strike="noStrike">
              <a:solidFill>
                <a:srgbClr val="404040"/>
              </a:solidFill>
              <a:latin typeface="Garamond"/>
            </a:endParaRPr>
          </a:p>
          <a:p>
            <a:pPr marL="91440" indent="-91440">
              <a:lnSpc>
                <a:spcPct val="90000"/>
              </a:lnSpc>
              <a:spcBef>
                <a:spcPts val="1199"/>
              </a:spcBef>
              <a:spcAft>
                <a:spcPts val="201"/>
              </a:spcAft>
              <a:buClr>
                <a:srgbClr val="d73c39"/>
              </a:buClr>
              <a:buFont typeface="Calibri"/>
              <a:buChar char=" "/>
              <a:tabLst>
                <a:tab algn="l" pos="0"/>
              </a:tabLst>
            </a:pPr>
            <a:r>
              <a:rPr b="0" lang="en-GB" sz="1300" spc="-1" strike="noStrike">
                <a:solidFill>
                  <a:srgbClr val="404040"/>
                </a:solidFill>
                <a:latin typeface="Garamond"/>
                <a:ea typeface="Garamond"/>
              </a:rPr>
              <a:t>The same thing happens when we give the GET command. It does the reading process. We first copied the value 0 to blockAddr variable, Then we called the get function which calls the read function in the assembly file. That function reads the 0‘th sector to the At[] array and returns to the code in C. and finally prints the content in that array.</a:t>
            </a:r>
            <a:endParaRPr b="0" lang="en-GB" sz="1300" spc="-1" strike="noStrike">
              <a:solidFill>
                <a:srgbClr val="404040"/>
              </a:solidFill>
              <a:latin typeface="Garamond"/>
            </a:endParaRPr>
          </a:p>
        </p:txBody>
      </p:sp>
      <p:sp>
        <p:nvSpPr>
          <p:cNvPr id="289" name="Rectangle 12"/>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0" name="Rectangle 36"/>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91" name="PlaceHolder 1"/>
          <p:cNvSpPr>
            <a:spLocks noGrp="1"/>
          </p:cNvSpPr>
          <p:nvPr>
            <p:ph type="title"/>
          </p:nvPr>
        </p:nvSpPr>
        <p:spPr>
          <a:xfrm>
            <a:off x="5172120" y="286560"/>
            <a:ext cx="5983200" cy="1450440"/>
          </a:xfrm>
          <a:prstGeom prst="rect">
            <a:avLst/>
          </a:prstGeom>
          <a:noFill/>
          <a:ln w="0">
            <a:noFill/>
          </a:ln>
        </p:spPr>
        <p:txBody>
          <a:bodyPr anchor="b">
            <a:normAutofit/>
          </a:bodyPr>
          <a:p>
            <a:pPr>
              <a:lnSpc>
                <a:spcPct val="90000"/>
              </a:lnSpc>
              <a:buNone/>
            </a:pPr>
            <a:r>
              <a:rPr b="0" lang="en-GB" sz="4900" spc="-52" strike="noStrike">
                <a:solidFill>
                  <a:srgbClr val="404040"/>
                </a:solidFill>
                <a:latin typeface="Garamond"/>
              </a:rPr>
              <a:t>KEYBOARD DRIVE</a:t>
            </a:r>
            <a:endParaRPr b="0" lang="en-GB" sz="4900" spc="-1" strike="noStrike">
              <a:solidFill>
                <a:srgbClr val="000000"/>
              </a:solidFill>
              <a:latin typeface="Garamond"/>
            </a:endParaRPr>
          </a:p>
        </p:txBody>
      </p:sp>
      <p:pic>
        <p:nvPicPr>
          <p:cNvPr id="292" name="Picture 32" descr="Closeup of a keyboard"/>
          <p:cNvPicPr/>
          <p:nvPr/>
        </p:nvPicPr>
        <p:blipFill>
          <a:blip r:embed="rId1"/>
          <a:srcRect l="20892" t="0" r="32775" b="-3"/>
          <a:stretch/>
        </p:blipFill>
        <p:spPr>
          <a:xfrm>
            <a:off x="0" y="0"/>
            <a:ext cx="4579560" cy="6400440"/>
          </a:xfrm>
          <a:prstGeom prst="rect">
            <a:avLst/>
          </a:prstGeom>
          <a:ln w="0">
            <a:noFill/>
          </a:ln>
        </p:spPr>
      </p:pic>
      <p:sp>
        <p:nvSpPr>
          <p:cNvPr id="293" name="!!Straight Connector"/>
          <p:cNvSpPr/>
          <p:nvPr/>
        </p:nvSpPr>
        <p:spPr>
          <a:xfrm>
            <a:off x="5242680" y="1917720"/>
            <a:ext cx="594360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294" name="PlaceHolder 2"/>
          <p:cNvSpPr>
            <a:spLocks noGrp="1"/>
          </p:cNvSpPr>
          <p:nvPr>
            <p:ph/>
          </p:nvPr>
        </p:nvSpPr>
        <p:spPr>
          <a:xfrm>
            <a:off x="5172120" y="2108160"/>
            <a:ext cx="5983200" cy="3760560"/>
          </a:xfrm>
          <a:prstGeom prst="rect">
            <a:avLst/>
          </a:prstGeom>
          <a:noFill/>
          <a:ln w="0">
            <a:noFill/>
          </a:ln>
        </p:spPr>
        <p:txBody>
          <a:bodyPr lIns="0" rIns="0" anchor="t">
            <a:normAutofit fontScale="92000"/>
          </a:bodyPr>
          <a:p>
            <a:pPr marL="91440" indent="-91440">
              <a:lnSpc>
                <a:spcPct val="90000"/>
              </a:lnSpc>
              <a:spcBef>
                <a:spcPts val="1199"/>
              </a:spcBef>
              <a:spcAft>
                <a:spcPts val="201"/>
              </a:spcAft>
              <a:buClr>
                <a:srgbClr val="d73c39"/>
              </a:buClr>
              <a:buFont typeface="Wingdings" charset="2"/>
              <a:buChar char=""/>
            </a:pPr>
            <a:r>
              <a:rPr b="0" lang="en-GB" sz="2200" spc="-1" strike="noStrike">
                <a:solidFill>
                  <a:srgbClr val="404040"/>
                </a:solidFill>
                <a:latin typeface="Garamond"/>
              </a:rPr>
              <a:t>Keyboard is the primary input device for a computer.</a:t>
            </a:r>
            <a:endParaRPr b="0" lang="en-GB" sz="2200" spc="-1" strike="noStrike">
              <a:solidFill>
                <a:srgbClr val="404040"/>
              </a:solidFill>
              <a:latin typeface="Garamond"/>
            </a:endParaRPr>
          </a:p>
          <a:p>
            <a:pPr marL="91440" indent="-91440">
              <a:lnSpc>
                <a:spcPct val="90000"/>
              </a:lnSpc>
              <a:spcBef>
                <a:spcPts val="1199"/>
              </a:spcBef>
              <a:spcAft>
                <a:spcPts val="201"/>
              </a:spcAft>
              <a:buClr>
                <a:srgbClr val="d73c39"/>
              </a:buClr>
              <a:buFont typeface="Wingdings" charset="2"/>
              <a:buChar char=""/>
            </a:pPr>
            <a:r>
              <a:rPr b="0" lang="en-GB" sz="2200" spc="-1" strike="noStrike">
                <a:solidFill>
                  <a:srgbClr val="404040"/>
                </a:solidFill>
                <a:latin typeface="Garamond"/>
                <a:ea typeface="Garamond"/>
              </a:rPr>
              <a:t>How does the computer know when a key is being pressed? We could try to implement it by asking keyboard every time if there is any input or not. But this is not a good idea as Keyboard OS very slower than the processor hence asking it every time will affect the processor speed very badly. </a:t>
            </a:r>
            <a:endParaRPr b="0" lang="en-GB" sz="2200" spc="-1" strike="noStrike">
              <a:solidFill>
                <a:srgbClr val="404040"/>
              </a:solidFill>
              <a:latin typeface="Garamond"/>
            </a:endParaRPr>
          </a:p>
          <a:p>
            <a:pPr marL="91440" indent="-91440">
              <a:lnSpc>
                <a:spcPct val="90000"/>
              </a:lnSpc>
              <a:spcBef>
                <a:spcPts val="1199"/>
              </a:spcBef>
              <a:spcAft>
                <a:spcPts val="201"/>
              </a:spcAft>
              <a:buClr>
                <a:srgbClr val="d73c39"/>
              </a:buClr>
              <a:buFont typeface="Wingdings" charset="2"/>
              <a:buChar char=""/>
            </a:pPr>
            <a:r>
              <a:rPr b="0" lang="en-GB" sz="2200" spc="-1" strike="noStrike">
                <a:solidFill>
                  <a:srgbClr val="404040"/>
                </a:solidFill>
                <a:latin typeface="Garamond"/>
                <a:ea typeface="Garamond"/>
              </a:rPr>
              <a:t>To avoid the above situation we use x86 chip manufacturer which uses interrupts.</a:t>
            </a:r>
            <a:endParaRPr b="0" lang="en-GB" sz="2200" spc="-1" strike="noStrike">
              <a:solidFill>
                <a:srgbClr val="404040"/>
              </a:solidFill>
              <a:latin typeface="Garamond"/>
            </a:endParaRPr>
          </a:p>
          <a:p>
            <a:pPr>
              <a:lnSpc>
                <a:spcPct val="90000"/>
              </a:lnSpc>
              <a:spcBef>
                <a:spcPts val="1199"/>
              </a:spcBef>
              <a:spcAft>
                <a:spcPts val="201"/>
              </a:spcAft>
              <a:buNone/>
            </a:pPr>
            <a:endParaRPr b="0" lang="en-GB" sz="2200" spc="-1" strike="noStrike">
              <a:solidFill>
                <a:srgbClr val="404040"/>
              </a:solidFill>
              <a:latin typeface="Garamond"/>
            </a:endParaRPr>
          </a:p>
        </p:txBody>
      </p:sp>
      <p:sp>
        <p:nvSpPr>
          <p:cNvPr id="295" name="Rectangle 40"/>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PlaceHolder 1"/>
          <p:cNvSpPr>
            <a:spLocks noGrp="1"/>
          </p:cNvSpPr>
          <p:nvPr>
            <p:ph type="title"/>
          </p:nvPr>
        </p:nvSpPr>
        <p:spPr>
          <a:xfrm>
            <a:off x="1097280" y="286560"/>
            <a:ext cx="10058040" cy="1450440"/>
          </a:xfrm>
          <a:prstGeom prst="rect">
            <a:avLst/>
          </a:prstGeom>
          <a:noFill/>
          <a:ln w="0">
            <a:noFill/>
          </a:ln>
        </p:spPr>
        <p:txBody>
          <a:bodyPr anchor="b">
            <a:noAutofit/>
          </a:bodyPr>
          <a:p>
            <a:pPr>
              <a:lnSpc>
                <a:spcPct val="90000"/>
              </a:lnSpc>
              <a:buNone/>
            </a:pPr>
            <a:r>
              <a:rPr b="0" lang="en-GB" sz="5300" spc="-52" strike="noStrike">
                <a:solidFill>
                  <a:srgbClr val="404040"/>
                </a:solidFill>
                <a:latin typeface="Garamond"/>
              </a:rPr>
              <a:t>Implementing Keyboard Driver</a:t>
            </a:r>
            <a:endParaRPr b="0" lang="en-GB" sz="5300" spc="-1" strike="noStrike">
              <a:solidFill>
                <a:srgbClr val="000000"/>
              </a:solidFill>
              <a:latin typeface="Garamond"/>
            </a:endParaRPr>
          </a:p>
        </p:txBody>
      </p:sp>
      <p:sp>
        <p:nvSpPr>
          <p:cNvPr id="297" name="PlaceHolder 2"/>
          <p:cNvSpPr>
            <a:spLocks noGrp="1"/>
          </p:cNvSpPr>
          <p:nvPr>
            <p:ph/>
          </p:nvPr>
        </p:nvSpPr>
        <p:spPr>
          <a:xfrm>
            <a:off x="1097280" y="2108160"/>
            <a:ext cx="10058040" cy="3760560"/>
          </a:xfrm>
          <a:prstGeom prst="rect">
            <a:avLst/>
          </a:prstGeom>
          <a:noFill/>
          <a:ln w="0">
            <a:noFill/>
          </a:ln>
        </p:spPr>
        <p:txBody>
          <a:bodyPr lIns="0" rIns="0" anchor="t">
            <a:normAutofit fontScale="77000"/>
          </a:bodyPr>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rPr>
              <a:t>Whenever a key is being pressed, The CPU will call a function that we predefine to it. The processor won’t do the keyboard logic, but it will let us execute some code whenever a key is being pressed.</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We need to make some code to handle the keyboard input, and pass its address to the interrupt descriptor table and say to the processor to load it.</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After loading all the parameters and the location of our keyboard handling code, It will call that code whenever a key is being pressed.</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When we get this interrupt, We could try reading from the keyboard which gives us the key being pressed. </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What keyboard gives as the value for pressed key is not ascii. It is named as scan codes.</a:t>
            </a:r>
            <a:endParaRPr b="0" lang="en-GB" sz="2400" spc="-1" strike="noStrike">
              <a:solidFill>
                <a:srgbClr val="404040"/>
              </a:solidFill>
              <a:latin typeface="Garamond"/>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8" name="Rectangle 66"/>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299" name="Straight Connector 68"/>
          <p:cNvSpPr/>
          <p:nvPr/>
        </p:nvSpPr>
        <p:spPr>
          <a:xfrm>
            <a:off x="1193400" y="1897200"/>
            <a:ext cx="996696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300" name="Rectangle 70"/>
          <p:cNvSpPr/>
          <p:nvPr/>
        </p:nvSpPr>
        <p:spPr>
          <a:xfrm>
            <a:off x="144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01" name="Rectangle 72"/>
          <p:cNvSpPr/>
          <p:nvPr/>
        </p:nvSpPr>
        <p:spPr>
          <a:xfrm>
            <a:off x="1440" y="0"/>
            <a:ext cx="12188520" cy="190476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302" name="TextBox 1"/>
          <p:cNvSpPr/>
          <p:nvPr/>
        </p:nvSpPr>
        <p:spPr>
          <a:xfrm>
            <a:off x="1096920" y="2675520"/>
            <a:ext cx="10058040" cy="3192840"/>
          </a:xfrm>
          <a:prstGeom prst="rect">
            <a:avLst/>
          </a:prstGeom>
          <a:noFill/>
          <a:ln w="0">
            <a:noFill/>
          </a:ln>
        </p:spPr>
        <p:style>
          <a:lnRef idx="0"/>
          <a:fillRef idx="0"/>
          <a:effectRef idx="0"/>
          <a:fontRef idx="minor"/>
        </p:style>
        <p:txBody>
          <a:bodyPr numCol="1" spcCol="0" horzOverflow="overflow" vertOverflow="overflow" lIns="0" rIns="0" anchor="t">
            <a:normAutofit fontScale="94000"/>
          </a:bodyPr>
          <a:p>
            <a:pPr marL="343080" indent="-343080">
              <a:lnSpc>
                <a:spcPct val="100000"/>
              </a:lnSpc>
              <a:spcBef>
                <a:spcPts val="1199"/>
              </a:spcBef>
              <a:spcAft>
                <a:spcPts val="201"/>
              </a:spcAft>
              <a:buClr>
                <a:srgbClr val="404040"/>
              </a:buClr>
              <a:buFont typeface="Calibri"/>
              <a:buChar char="q"/>
            </a:pPr>
            <a:r>
              <a:rPr b="0" lang="en-US" sz="1800" spc="-1" strike="noStrike">
                <a:solidFill>
                  <a:srgbClr val="404040"/>
                </a:solidFill>
                <a:latin typeface="Garamond"/>
              </a:rPr>
              <a:t>Modern keyboard drivers use usb interface to communicate to the computer and we are using PS/2 keyboards but usb keyboards will also work here as usb keyboard emulates the older PS/2 keyboard</a:t>
            </a:r>
            <a:endParaRPr b="0" lang="en-IN" sz="1800" spc="-1" strike="noStrike">
              <a:latin typeface="Arial"/>
            </a:endParaRPr>
          </a:p>
          <a:p>
            <a:pPr marL="343080" indent="-343080">
              <a:lnSpc>
                <a:spcPct val="100000"/>
              </a:lnSpc>
              <a:spcBef>
                <a:spcPts val="1199"/>
              </a:spcBef>
              <a:spcAft>
                <a:spcPts val="201"/>
              </a:spcAft>
              <a:buClr>
                <a:srgbClr val="404040"/>
              </a:buClr>
              <a:buFont typeface="Calibri"/>
              <a:buChar char="q"/>
            </a:pPr>
            <a:r>
              <a:rPr b="0" lang="en-US" sz="1800" spc="-1" strike="noStrike">
                <a:solidFill>
                  <a:srgbClr val="404040"/>
                </a:solidFill>
                <a:latin typeface="Garamond"/>
              </a:rPr>
              <a:t>PIC or Programmable Interrupt Controller is a chip in the computer whose main job is to generate interrupts. When a key in keyboard is pressed, The Chip inside keyboard tells to the pic chip inside our computer to generate a Interrupt.</a:t>
            </a:r>
            <a:endParaRPr b="0" lang="en-IN" sz="1800" spc="-1" strike="noStrike">
              <a:latin typeface="Arial"/>
            </a:endParaRPr>
          </a:p>
          <a:p>
            <a:pPr marL="343080" indent="-343080">
              <a:lnSpc>
                <a:spcPct val="100000"/>
              </a:lnSpc>
              <a:spcBef>
                <a:spcPts val="1199"/>
              </a:spcBef>
              <a:spcAft>
                <a:spcPts val="201"/>
              </a:spcAft>
              <a:buClr>
                <a:srgbClr val="404040"/>
              </a:buClr>
              <a:buFont typeface="Calibri"/>
              <a:buChar char="q"/>
            </a:pPr>
            <a:r>
              <a:rPr b="0" lang="en-US" sz="1800" spc="-1" strike="noStrike">
                <a:solidFill>
                  <a:srgbClr val="404040"/>
                </a:solidFill>
                <a:latin typeface="Garamond"/>
              </a:rPr>
              <a:t>The pic chip will then decide the time to notify the cpu about the interrupt. When the cpu gets the message which says a key is being pressed, It executes a set of code which we told earlier to the cpu to execute when a key is pressed.</a:t>
            </a:r>
            <a:endParaRPr b="0" lang="en-IN" sz="1800" spc="-1" strike="noStrike">
              <a:latin typeface="Arial"/>
            </a:endParaRPr>
          </a:p>
          <a:p>
            <a:pPr marL="343080" indent="-343080">
              <a:lnSpc>
                <a:spcPct val="100000"/>
              </a:lnSpc>
              <a:spcBef>
                <a:spcPts val="1199"/>
              </a:spcBef>
              <a:spcAft>
                <a:spcPts val="201"/>
              </a:spcAft>
              <a:buClr>
                <a:srgbClr val="404040"/>
              </a:buClr>
              <a:buFont typeface="Calibri"/>
              <a:buChar char="q"/>
            </a:pPr>
            <a:r>
              <a:rPr b="0" lang="en-US" sz="1800" spc="-1" strike="noStrike">
                <a:solidFill>
                  <a:srgbClr val="404040"/>
                </a:solidFill>
                <a:latin typeface="Garamond"/>
              </a:rPr>
              <a:t>We can make use of the in assembly instruction to read the key being pressed.</a:t>
            </a:r>
            <a:endParaRPr b="0" lang="en-IN" sz="1800" spc="-1" strike="noStrike">
              <a:latin typeface="Arial"/>
            </a:endParaRPr>
          </a:p>
        </p:txBody>
      </p:sp>
      <p:sp>
        <p:nvSpPr>
          <p:cNvPr id="303" name="Rectangle 74"/>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304" name="Title 1"/>
          <p:cNvSpPr/>
          <p:nvPr/>
        </p:nvSpPr>
        <p:spPr>
          <a:xfrm>
            <a:off x="913680" y="609480"/>
            <a:ext cx="10353240" cy="1107000"/>
          </a:xfrm>
          <a:prstGeom prst="rect">
            <a:avLst/>
          </a:prstGeom>
          <a:noFill/>
          <a:ln w="0">
            <a:noFill/>
          </a:ln>
        </p:spPr>
        <p:style>
          <a:lnRef idx="0"/>
          <a:fillRef idx="0"/>
          <a:effectRef idx="0"/>
          <a:fontRef idx="minor"/>
        </p:style>
        <p:txBody>
          <a:bodyPr anchor="t">
            <a:normAutofit/>
          </a:bodyPr>
          <a:p>
            <a:pPr algn="ctr">
              <a:lnSpc>
                <a:spcPct val="100000"/>
              </a:lnSpc>
              <a:buNone/>
            </a:pPr>
            <a:r>
              <a:rPr b="0" lang="en-GB" sz="4000" spc="-1" strike="noStrike">
                <a:solidFill>
                  <a:srgbClr val="ffffff"/>
                </a:solidFill>
                <a:latin typeface="Garamond"/>
              </a:rPr>
              <a:t>cont. Keyboard Driver</a:t>
            </a:r>
            <a:endParaRPr b="0" lang="en-IN" sz="40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0" name="Rectangle 56"/>
          <p:cNvSpPr/>
          <p:nvPr/>
        </p:nvSpPr>
        <p:spPr>
          <a:xfrm>
            <a:off x="0" y="0"/>
            <a:ext cx="12191760" cy="6857640"/>
          </a:xfrm>
          <a:prstGeom prst="rect">
            <a:avLst/>
          </a:prstGeom>
          <a:blipFill rotWithShape="0">
            <a:blip r:embed="rId1"/>
            <a:srcRect/>
            <a:stretch/>
          </a:blipFill>
          <a:ln>
            <a:noFill/>
          </a:ln>
        </p:spPr>
        <p:style>
          <a:lnRef idx="2">
            <a:schemeClr val="accent1">
              <a:shade val="50000"/>
            </a:schemeClr>
          </a:lnRef>
          <a:fillRef idx="1003">
            <a:schemeClr val="dk2"/>
          </a:fillRef>
          <a:effectRef idx="0">
            <a:schemeClr val="accent1"/>
          </a:effectRef>
          <a:fontRef idx="minor"/>
        </p:style>
      </p:sp>
      <p:sp>
        <p:nvSpPr>
          <p:cNvPr id="181" name="Rectangle 58"/>
          <p:cNvSpPr/>
          <p:nvPr/>
        </p:nvSpPr>
        <p:spPr>
          <a:xfrm>
            <a:off x="321480" y="320040"/>
            <a:ext cx="11548440" cy="6217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82" name="PlaceHolder 1"/>
          <p:cNvSpPr>
            <a:spLocks noGrp="1"/>
          </p:cNvSpPr>
          <p:nvPr>
            <p:ph type="title"/>
          </p:nvPr>
        </p:nvSpPr>
        <p:spPr>
          <a:xfrm>
            <a:off x="924480" y="1023120"/>
            <a:ext cx="3732480" cy="4570200"/>
          </a:xfrm>
          <a:prstGeom prst="rect">
            <a:avLst/>
          </a:prstGeom>
          <a:noFill/>
          <a:ln w="0">
            <a:noFill/>
          </a:ln>
          <a:effectLst>
            <a:outerShdw dist="0" dir="0" blurRad="25560" rotWithShape="0">
              <a:srgbClr val="000000">
                <a:alpha val="46000"/>
              </a:srgbClr>
            </a:outerShdw>
          </a:effectLst>
        </p:spPr>
        <p:txBody>
          <a:bodyPr anchor="ctr">
            <a:normAutofit/>
          </a:bodyPr>
          <a:p>
            <a:pPr>
              <a:lnSpc>
                <a:spcPct val="100000"/>
              </a:lnSpc>
              <a:buNone/>
            </a:pPr>
            <a:r>
              <a:rPr b="0" lang="en-GB" sz="3100" spc="-1" strike="noStrike">
                <a:solidFill>
                  <a:srgbClr val="34381f"/>
                </a:solidFill>
                <a:latin typeface="Calisto MT"/>
              </a:rPr>
              <a:t>INTRODUCTION</a:t>
            </a:r>
            <a:endParaRPr b="0" lang="en-GB" sz="3100" spc="-1" strike="noStrike">
              <a:solidFill>
                <a:srgbClr val="ffffff"/>
              </a:solidFill>
              <a:latin typeface="Calisto MT"/>
            </a:endParaRPr>
          </a:p>
        </p:txBody>
      </p:sp>
      <p:sp>
        <p:nvSpPr>
          <p:cNvPr id="183" name="Straight Connector 60"/>
          <p:cNvSpPr/>
          <p:nvPr/>
        </p:nvSpPr>
        <p:spPr>
          <a:xfrm>
            <a:off x="4968360" y="2057040"/>
            <a:ext cx="360" cy="2743200"/>
          </a:xfrm>
          <a:prstGeom prst="line">
            <a:avLst/>
          </a:prstGeom>
          <a:ln cap="rnd" w="19050">
            <a:solidFill>
              <a:srgbClr val="709bc9"/>
            </a:solidFill>
            <a:round/>
          </a:ln>
        </p:spPr>
        <p:style>
          <a:lnRef idx="1">
            <a:schemeClr val="accent1"/>
          </a:lnRef>
          <a:fillRef idx="0">
            <a:schemeClr val="accent1"/>
          </a:fillRef>
          <a:effectRef idx="0">
            <a:schemeClr val="accent1"/>
          </a:effectRef>
          <a:fontRef idx="minor"/>
        </p:style>
      </p:sp>
      <p:sp>
        <p:nvSpPr>
          <p:cNvPr id="184" name="PlaceHolder 2"/>
          <p:cNvSpPr>
            <a:spLocks noGrp="1"/>
          </p:cNvSpPr>
          <p:nvPr>
            <p:ph/>
          </p:nvPr>
        </p:nvSpPr>
        <p:spPr>
          <a:xfrm>
            <a:off x="5252400" y="1023120"/>
            <a:ext cx="6025320" cy="4570200"/>
          </a:xfrm>
          <a:prstGeom prst="rect">
            <a:avLst/>
          </a:prstGeom>
          <a:noFill/>
          <a:ln w="0">
            <a:noFill/>
          </a:ln>
          <a:effectLst>
            <a:outerShdw dist="0" dir="0" blurRad="25560" rotWithShape="0">
              <a:srgbClr val="000000">
                <a:alpha val="46000"/>
              </a:srgbClr>
            </a:outerShdw>
          </a:effectLst>
        </p:spPr>
        <p:txBody>
          <a:bodyPr anchor="ctr">
            <a:normAutofit/>
          </a:bodyPr>
          <a:p>
            <a:pPr marL="37440">
              <a:lnSpc>
                <a:spcPct val="100000"/>
              </a:lnSpc>
              <a:spcBef>
                <a:spcPts val="400"/>
              </a:spcBef>
              <a:spcAft>
                <a:spcPts val="601"/>
              </a:spcAft>
              <a:buNone/>
              <a:tabLst>
                <a:tab algn="l" pos="0"/>
              </a:tabLst>
            </a:pPr>
            <a:r>
              <a:rPr b="0" lang="en-GB" sz="2000" spc="-1" strike="noStrike">
                <a:solidFill>
                  <a:srgbClr val="34381f"/>
                </a:solidFill>
                <a:latin typeface="Arial"/>
                <a:ea typeface="Calisto MT"/>
              </a:rPr>
              <a:t>OS is an integrated system of programs which supervises the operations of the CPU, controls the input/output and storage functions of the computer system and provides various support services as the computer executes the application programs of users.</a:t>
            </a:r>
            <a:endParaRPr b="0" lang="en-GB" sz="2000" spc="-1" strike="noStrike">
              <a:solidFill>
                <a:srgbClr val="e8e5e2"/>
              </a:solidFill>
              <a:latin typeface="Calisto MT"/>
            </a:endParaRPr>
          </a:p>
          <a:p>
            <a:pPr marL="37440">
              <a:lnSpc>
                <a:spcPct val="100000"/>
              </a:lnSpc>
              <a:spcBef>
                <a:spcPts val="400"/>
              </a:spcBef>
              <a:spcAft>
                <a:spcPts val="601"/>
              </a:spcAft>
              <a:buNone/>
              <a:tabLst>
                <a:tab algn="l" pos="0"/>
              </a:tabLst>
            </a:pPr>
            <a:r>
              <a:rPr b="0" lang="en-GB" sz="2000" spc="-1" strike="noStrike">
                <a:solidFill>
                  <a:srgbClr val="34381f"/>
                </a:solidFill>
                <a:latin typeface="Arial"/>
                <a:ea typeface="Calisto MT"/>
              </a:rPr>
              <a:t>A user can work on the project to gain a deeper understanding of the computer itself. </a:t>
            </a:r>
            <a:endParaRPr b="0" lang="en-GB" sz="2000" spc="-1" strike="noStrike">
              <a:solidFill>
                <a:srgbClr val="e8e5e2"/>
              </a:solidFill>
              <a:latin typeface="Calisto MT"/>
            </a:endParaRPr>
          </a:p>
          <a:p>
            <a:pPr marL="37440">
              <a:lnSpc>
                <a:spcPct val="100000"/>
              </a:lnSpc>
              <a:spcBef>
                <a:spcPts val="400"/>
              </a:spcBef>
              <a:spcAft>
                <a:spcPts val="601"/>
              </a:spcAft>
              <a:buNone/>
              <a:tabLst>
                <a:tab algn="l" pos="0"/>
              </a:tabLst>
            </a:pPr>
            <a:r>
              <a:rPr b="0" lang="en-GB" sz="2000" spc="-1" strike="noStrike">
                <a:solidFill>
                  <a:srgbClr val="34381f"/>
                </a:solidFill>
                <a:latin typeface="Arial"/>
                <a:ea typeface="Calisto MT"/>
              </a:rPr>
              <a:t>Experiencing first-hand how such concepts such as segmentation, interrupt-vectors, and memory management actually manifest themselves in their own computers.</a:t>
            </a:r>
            <a:endParaRPr b="0" lang="en-GB" sz="2000" spc="-1" strike="noStrike">
              <a:solidFill>
                <a:srgbClr val="e8e5e2"/>
              </a:solidFill>
              <a:latin typeface="Calisto MT"/>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PlaceHolder 1"/>
          <p:cNvSpPr>
            <a:spLocks noGrp="1"/>
          </p:cNvSpPr>
          <p:nvPr>
            <p:ph type="title"/>
          </p:nvPr>
        </p:nvSpPr>
        <p:spPr>
          <a:xfrm>
            <a:off x="1097280" y="286560"/>
            <a:ext cx="10058040" cy="1450440"/>
          </a:xfrm>
          <a:prstGeom prst="rect">
            <a:avLst/>
          </a:prstGeom>
          <a:noFill/>
          <a:ln w="0">
            <a:noFill/>
          </a:ln>
        </p:spPr>
        <p:txBody>
          <a:bodyPr anchor="b">
            <a:noAutofit/>
          </a:bodyPr>
          <a:p>
            <a:pPr>
              <a:lnSpc>
                <a:spcPct val="90000"/>
              </a:lnSpc>
              <a:buNone/>
            </a:pPr>
            <a:r>
              <a:rPr b="0" lang="en-GB" sz="5300" spc="-52" strike="noStrike">
                <a:solidFill>
                  <a:srgbClr val="404040"/>
                </a:solidFill>
                <a:latin typeface="Garamond"/>
              </a:rPr>
              <a:t>Programmable Interval Timer</a:t>
            </a:r>
            <a:endParaRPr b="0" lang="en-GB" sz="5300" spc="-1" strike="noStrike">
              <a:solidFill>
                <a:srgbClr val="000000"/>
              </a:solidFill>
              <a:latin typeface="Garamond"/>
            </a:endParaRPr>
          </a:p>
        </p:txBody>
      </p:sp>
      <p:sp>
        <p:nvSpPr>
          <p:cNvPr id="306" name="PlaceHolder 2"/>
          <p:cNvSpPr>
            <a:spLocks noGrp="1"/>
          </p:cNvSpPr>
          <p:nvPr>
            <p:ph/>
          </p:nvPr>
        </p:nvSpPr>
        <p:spPr>
          <a:xfrm>
            <a:off x="1097280" y="2108160"/>
            <a:ext cx="10058040" cy="4122720"/>
          </a:xfrm>
          <a:prstGeom prst="rect">
            <a:avLst/>
          </a:prstGeom>
          <a:noFill/>
          <a:ln w="0">
            <a:noFill/>
          </a:ln>
        </p:spPr>
        <p:txBody>
          <a:bodyPr lIns="0" rIns="0" anchor="t">
            <a:normAutofit fontScale="77000"/>
          </a:bodyPr>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This is implemented to generate delay's in the OS code, which can be further used by various components in delay control in procedural statements.</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The Programmable Interval Timer (PIT) chip (Intel 8253/8254) basically consists of an oscillator, a prescaler and 3 independent frequency dividers. Each frequency divider has an output, which is used to allow the timer to control external circuitry</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The oscillator used by the PIT chip runs at (roughly) 1.193182 MHz.</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The PIT chip uses the following I/O ports:</a:t>
            </a:r>
            <a:endParaRPr b="0" lang="en-GB" sz="2400" spc="-1" strike="noStrike">
              <a:solidFill>
                <a:srgbClr val="404040"/>
              </a:solidFill>
              <a:latin typeface="Garamond"/>
            </a:endParaRPr>
          </a:p>
          <a:p>
            <a:pPr lvl="1" marL="383400" indent="-182880">
              <a:lnSpc>
                <a:spcPct val="100000"/>
              </a:lnSpc>
              <a:spcBef>
                <a:spcPts val="201"/>
              </a:spcBef>
              <a:spcAft>
                <a:spcPts val="400"/>
              </a:spcAft>
              <a:buClr>
                <a:srgbClr val="404040"/>
              </a:buClr>
              <a:buFont typeface="Wingdings" charset="2"/>
              <a:buChar char=""/>
            </a:pPr>
            <a:r>
              <a:rPr b="0" lang="en-GB" sz="2000" spc="-1" strike="noStrike">
                <a:solidFill>
                  <a:srgbClr val="404040"/>
                </a:solidFill>
                <a:latin typeface="Garamond"/>
                <a:ea typeface="Garamond"/>
              </a:rPr>
              <a:t>0x40, 0x41, 0x42, 0x43</a:t>
            </a:r>
            <a:endParaRPr b="0" lang="en-GB" sz="20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Sans-Serif"/>
              <a:buChar char="q"/>
            </a:pPr>
            <a:r>
              <a:rPr b="0" lang="en-GB" sz="2400" spc="-1" strike="noStrike">
                <a:solidFill>
                  <a:srgbClr val="404040"/>
                </a:solidFill>
                <a:latin typeface="Garamond"/>
                <a:ea typeface="Garamond"/>
              </a:rPr>
              <a:t>The Timer IRQ works in the following way, The PIT's generating a hardware interrupt every n milliseconds allows us to create a simple timer. Every time the timer interrupt is called, decrementing this variable until 0. Implementing a function sleep that waits the interval.</a:t>
            </a:r>
            <a:endParaRPr b="0" lang="en-GB" sz="2400" spc="-1" strike="noStrike">
              <a:solidFill>
                <a:srgbClr val="404040"/>
              </a:solidFill>
              <a:latin typeface="Garamond"/>
            </a:endParaRPr>
          </a:p>
          <a:p>
            <a:pPr marL="200520">
              <a:lnSpc>
                <a:spcPct val="100000"/>
              </a:lnSpc>
              <a:spcBef>
                <a:spcPts val="201"/>
              </a:spcBef>
              <a:spcAft>
                <a:spcPts val="400"/>
              </a:spcAft>
              <a:buNone/>
              <a:tabLst>
                <a:tab algn="l" pos="0"/>
              </a:tabLst>
            </a:pPr>
            <a:endParaRPr b="0" lang="en-GB" sz="2000" spc="-1" strike="noStrike">
              <a:solidFill>
                <a:srgbClr val="404040"/>
              </a:solidFill>
              <a:latin typeface="Garamond"/>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PlaceHolder 1"/>
          <p:cNvSpPr>
            <a:spLocks noGrp="1"/>
          </p:cNvSpPr>
          <p:nvPr>
            <p:ph type="title"/>
          </p:nvPr>
        </p:nvSpPr>
        <p:spPr>
          <a:xfrm>
            <a:off x="1097280" y="286560"/>
            <a:ext cx="10058040" cy="1450440"/>
          </a:xfrm>
          <a:prstGeom prst="rect">
            <a:avLst/>
          </a:prstGeom>
          <a:noFill/>
          <a:ln w="0">
            <a:noFill/>
          </a:ln>
        </p:spPr>
        <p:txBody>
          <a:bodyPr anchor="b">
            <a:noAutofit/>
          </a:bodyPr>
          <a:p>
            <a:pPr>
              <a:lnSpc>
                <a:spcPct val="90000"/>
              </a:lnSpc>
              <a:buNone/>
            </a:pPr>
            <a:r>
              <a:rPr b="0" lang="en-GB" sz="5300" spc="-52" strike="noStrike">
                <a:solidFill>
                  <a:srgbClr val="404040"/>
                </a:solidFill>
                <a:latin typeface="Garamond"/>
              </a:rPr>
              <a:t>Global Constructors</a:t>
            </a:r>
            <a:endParaRPr b="0" lang="en-GB" sz="5300" spc="-1" strike="noStrike">
              <a:solidFill>
                <a:srgbClr val="000000"/>
              </a:solidFill>
              <a:latin typeface="Garamond"/>
            </a:endParaRPr>
          </a:p>
        </p:txBody>
      </p:sp>
      <p:sp>
        <p:nvSpPr>
          <p:cNvPr id="308" name="PlaceHolder 2"/>
          <p:cNvSpPr>
            <a:spLocks noGrp="1"/>
          </p:cNvSpPr>
          <p:nvPr>
            <p:ph/>
          </p:nvPr>
        </p:nvSpPr>
        <p:spPr>
          <a:xfrm>
            <a:off x="1097280" y="2108160"/>
            <a:ext cx="10058040" cy="4122720"/>
          </a:xfrm>
          <a:prstGeom prst="rect">
            <a:avLst/>
          </a:prstGeom>
          <a:noFill/>
          <a:ln w="0">
            <a:noFill/>
          </a:ln>
        </p:spPr>
        <p:txBody>
          <a:bodyPr lIns="0" rIns="0" anchor="t">
            <a:normAutofit fontScale="95000"/>
          </a:bodyPr>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 </a:t>
            </a:r>
            <a:r>
              <a:rPr b="0" lang="en-GB" sz="2400" spc="-1" strike="noStrike">
                <a:solidFill>
                  <a:srgbClr val="404040"/>
                </a:solidFill>
                <a:latin typeface="Garamond"/>
                <a:ea typeface="Garamond"/>
              </a:rPr>
              <a:t>The global constructors are such as those on global C++ objects which are supposed to have run before the main function.</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 </a:t>
            </a:r>
            <a:r>
              <a:rPr b="0" lang="en-GB" sz="2400" spc="-1" strike="noStrike">
                <a:solidFill>
                  <a:srgbClr val="404040"/>
                </a:solidFill>
                <a:latin typeface="Garamond"/>
                <a:ea typeface="Garamond"/>
              </a:rPr>
              <a:t>The constructors have the responsibility of parsing the command line arguments, initializing the standard library (memory allocation, signals, ...), running the global constructors and finally exit(main(argc, argv)).</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 </a:t>
            </a:r>
            <a:r>
              <a:rPr b="0" lang="en-GB" sz="2400" spc="-1" strike="noStrike">
                <a:solidFill>
                  <a:srgbClr val="404040"/>
                </a:solidFill>
                <a:latin typeface="Garamond"/>
                <a:ea typeface="Garamond"/>
              </a:rPr>
              <a:t>Which should be done before invoking the main method.</a:t>
            </a:r>
            <a:endParaRPr b="0" lang="en-GB" sz="2400" spc="-1" strike="noStrike">
              <a:solidFill>
                <a:srgbClr val="404040"/>
              </a:solidFill>
              <a:latin typeface="Garamond"/>
            </a:endParaRPr>
          </a:p>
          <a:p>
            <a:pPr marL="91440" indent="-91440">
              <a:lnSpc>
                <a:spcPct val="100000"/>
              </a:lnSpc>
              <a:spcBef>
                <a:spcPts val="1199"/>
              </a:spcBef>
              <a:spcAft>
                <a:spcPts val="201"/>
              </a:spcAft>
              <a:buClr>
                <a:srgbClr val="d73c39"/>
              </a:buClr>
              <a:buFont typeface="Wingdings" charset="2"/>
              <a:buChar char=""/>
            </a:pPr>
            <a:r>
              <a:rPr b="0" lang="en-GB" sz="2400" spc="-1" strike="noStrike">
                <a:solidFill>
                  <a:srgbClr val="404040"/>
                </a:solidFill>
                <a:latin typeface="Garamond"/>
                <a:ea typeface="Garamond"/>
              </a:rPr>
              <a:t> </a:t>
            </a:r>
            <a:r>
              <a:rPr b="0" lang="en-GB" sz="2400" spc="-1" strike="noStrike">
                <a:solidFill>
                  <a:srgbClr val="404040"/>
                </a:solidFill>
                <a:latin typeface="Garamond"/>
                <a:ea typeface="Garamond"/>
              </a:rPr>
              <a:t>The global constructors/destructors are stored in a sorted array of function pointers and invoking these is as simple as traversing the array and running each element.</a:t>
            </a:r>
            <a:endParaRPr b="0" lang="en-GB" sz="2400" spc="-1" strike="noStrike">
              <a:solidFill>
                <a:srgbClr val="404040"/>
              </a:solidFill>
              <a:latin typeface="Garamond"/>
            </a:endParaRPr>
          </a:p>
          <a:p>
            <a:pPr marL="200520">
              <a:lnSpc>
                <a:spcPct val="100000"/>
              </a:lnSpc>
              <a:spcBef>
                <a:spcPts val="201"/>
              </a:spcBef>
              <a:spcAft>
                <a:spcPts val="400"/>
              </a:spcAft>
              <a:buNone/>
              <a:tabLst>
                <a:tab algn="l" pos="0"/>
              </a:tabLst>
            </a:pPr>
            <a:endParaRPr b="0" lang="en-GB" sz="2000" spc="-1" strike="noStrike">
              <a:solidFill>
                <a:srgbClr val="404040"/>
              </a:solidFill>
              <a:latin typeface="Garamond"/>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09" name="PlaceHolder 1"/>
          <p:cNvSpPr>
            <a:spLocks noGrp="1"/>
          </p:cNvSpPr>
          <p:nvPr>
            <p:ph type="title"/>
          </p:nvPr>
        </p:nvSpPr>
        <p:spPr>
          <a:xfrm>
            <a:off x="913680" y="609480"/>
            <a:ext cx="10353240" cy="1257120"/>
          </a:xfrm>
          <a:prstGeom prst="rect">
            <a:avLst/>
          </a:prstGeom>
          <a:noFill/>
          <a:ln w="0">
            <a:noFill/>
          </a:ln>
          <a:effectLst>
            <a:outerShdw dist="0" dir="0" blurRad="25560" rotWithShape="0">
              <a:srgbClr val="000000">
                <a:alpha val="46000"/>
              </a:srgbClr>
            </a:outerShdw>
          </a:effectLst>
        </p:spPr>
        <p:txBody>
          <a:bodyPr anchor="ctr">
            <a:normAutofit/>
          </a:bodyPr>
          <a:p>
            <a:pPr algn="ctr">
              <a:lnSpc>
                <a:spcPct val="100000"/>
              </a:lnSpc>
              <a:buNone/>
            </a:pPr>
            <a:r>
              <a:rPr b="0" lang="en-GB" sz="4000" spc="-1" strike="noStrike">
                <a:solidFill>
                  <a:srgbClr val="e8e5e2"/>
                </a:solidFill>
                <a:latin typeface="Calisto MT"/>
              </a:rPr>
              <a:t>DOCUMENTATION</a:t>
            </a:r>
            <a:endParaRPr b="0" lang="en-GB" sz="4000" spc="-1" strike="noStrike">
              <a:solidFill>
                <a:srgbClr val="ffffff"/>
              </a:solidFill>
              <a:latin typeface="Calisto MT"/>
            </a:endParaRPr>
          </a:p>
        </p:txBody>
      </p:sp>
      <p:graphicFrame>
        <p:nvGraphicFramePr>
          <p:cNvPr id="5" name="Diagram5"/>
          <p:cNvGraphicFramePr/>
          <p:nvPr>
            <p:extLst>
              <p:ext uri="{D42A27DB-BD31-4B8C-83A1-F6EECF244321}">
                <p14:modId xmlns:p14="http://schemas.microsoft.com/office/powerpoint/2010/main" val="3822607414"/>
              </p:ext>
            </p:extLst>
          </p:nvPr>
        </p:nvGraphicFramePr>
        <p:xfrm>
          <a:off x="914400" y="2076480"/>
          <a:ext cx="10353240" cy="37144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10" name="Rectangle 14"/>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11" name="Rectangle 16"/>
          <p:cNvSpPr/>
          <p:nvPr/>
        </p:nvSpPr>
        <p:spPr>
          <a:xfrm>
            <a:off x="0" y="0"/>
            <a:ext cx="12191760" cy="2565720"/>
          </a:xfrm>
          <a:prstGeom prst="rect">
            <a:avLst/>
          </a:prstGeom>
          <a:blipFill rotWithShape="0">
            <a:blip r:embed="rId1"/>
            <a:srcRect/>
            <a:stretch/>
          </a:blipFill>
          <a:ln>
            <a:noFill/>
          </a:ln>
        </p:spPr>
        <p:style>
          <a:lnRef idx="2">
            <a:schemeClr val="accent1">
              <a:shade val="50000"/>
            </a:schemeClr>
          </a:lnRef>
          <a:fillRef idx="1003">
            <a:schemeClr val="dk2"/>
          </a:fillRef>
          <a:effectRef idx="0">
            <a:schemeClr val="accent1"/>
          </a:effectRef>
          <a:fontRef idx="minor"/>
        </p:style>
      </p:sp>
      <p:sp>
        <p:nvSpPr>
          <p:cNvPr id="312" name="PlaceHolder 1"/>
          <p:cNvSpPr>
            <a:spLocks noGrp="1"/>
          </p:cNvSpPr>
          <p:nvPr>
            <p:ph type="title"/>
          </p:nvPr>
        </p:nvSpPr>
        <p:spPr>
          <a:xfrm>
            <a:off x="913680" y="741600"/>
            <a:ext cx="10353240" cy="1632960"/>
          </a:xfrm>
          <a:prstGeom prst="rect">
            <a:avLst/>
          </a:prstGeom>
          <a:noFill/>
          <a:ln w="0">
            <a:noFill/>
          </a:ln>
          <a:effectLst>
            <a:outerShdw dist="0" dir="0" blurRad="25560" rotWithShape="0">
              <a:srgbClr val="000000">
                <a:alpha val="46000"/>
              </a:srgbClr>
            </a:outerShdw>
          </a:effectLst>
        </p:spPr>
        <p:txBody>
          <a:bodyPr anchor="ctr">
            <a:normAutofit/>
          </a:bodyPr>
          <a:p>
            <a:pPr algn="ctr">
              <a:lnSpc>
                <a:spcPct val="100000"/>
              </a:lnSpc>
              <a:buNone/>
            </a:pPr>
            <a:r>
              <a:rPr b="0" lang="en-GB" sz="4800" spc="-1" strike="noStrike">
                <a:solidFill>
                  <a:srgbClr val="ffffff"/>
                </a:solidFill>
                <a:latin typeface="Calisto MT"/>
              </a:rPr>
              <a:t>EXPECTED RESULTS</a:t>
            </a:r>
            <a:endParaRPr b="0" lang="en-GB" sz="4800" spc="-1" strike="noStrike">
              <a:solidFill>
                <a:srgbClr val="ffffff"/>
              </a:solidFill>
              <a:latin typeface="Calisto MT"/>
            </a:endParaRPr>
          </a:p>
        </p:txBody>
      </p:sp>
      <p:sp>
        <p:nvSpPr>
          <p:cNvPr id="313" name="PlaceHolder 2"/>
          <p:cNvSpPr>
            <a:spLocks noGrp="1"/>
          </p:cNvSpPr>
          <p:nvPr>
            <p:ph/>
          </p:nvPr>
        </p:nvSpPr>
        <p:spPr>
          <a:xfrm>
            <a:off x="913680" y="3005280"/>
            <a:ext cx="10353240" cy="4115880"/>
          </a:xfrm>
          <a:prstGeom prst="rect">
            <a:avLst/>
          </a:prstGeom>
          <a:noFill/>
          <a:ln w="0">
            <a:noFill/>
          </a:ln>
          <a:effectLst>
            <a:outerShdw dist="0" dir="0" blurRad="25560" rotWithShape="0">
              <a:srgbClr val="000000">
                <a:alpha val="46000"/>
              </a:srgbClr>
            </a:outerShdw>
          </a:effectLst>
        </p:spPr>
        <p:txBody>
          <a:bodyPr anchor="ctr">
            <a:normAutofit fontScale="94000"/>
          </a:bodyPr>
          <a:p>
            <a:pPr marL="343080" indent="-305280" algn="just">
              <a:lnSpc>
                <a:spcPct val="90000"/>
              </a:lnSpc>
              <a:buClr>
                <a:srgbClr val="34381f"/>
              </a:buClr>
              <a:buSzPct val="70000"/>
              <a:buFont typeface="Wingdings" charset="2"/>
              <a:buChar char=""/>
            </a:pPr>
            <a:r>
              <a:rPr b="0" lang="en-GB" sz="1800" spc="-1" strike="noStrike">
                <a:solidFill>
                  <a:srgbClr val="000000"/>
                </a:solidFill>
                <a:latin typeface="Arial"/>
                <a:ea typeface="Calisto MT"/>
              </a:rPr>
              <a:t>Blocks-OS is an open-source operating system that is designed from scratch. Our goal was to demonstrate our Operating System as a learning tool for the students to get a deeper understanding on how OS works.</a:t>
            </a:r>
            <a:endParaRPr b="0" lang="en-GB" sz="1800" spc="-1" strike="noStrike">
              <a:solidFill>
                <a:srgbClr val="e8e5e2"/>
              </a:solidFill>
              <a:latin typeface="Calisto MT"/>
            </a:endParaRPr>
          </a:p>
          <a:p>
            <a:pPr algn="just">
              <a:lnSpc>
                <a:spcPct val="90000"/>
              </a:lnSpc>
              <a:buNone/>
            </a:pPr>
            <a:endParaRPr b="0" lang="en-GB" sz="1800" spc="-1" strike="noStrike">
              <a:solidFill>
                <a:srgbClr val="e8e5e2"/>
              </a:solidFill>
              <a:latin typeface="Calisto MT"/>
            </a:endParaRPr>
          </a:p>
          <a:p>
            <a:pPr marL="343080" indent="-305280" algn="just">
              <a:lnSpc>
                <a:spcPct val="90000"/>
              </a:lnSpc>
              <a:buClr>
                <a:srgbClr val="34381f"/>
              </a:buClr>
              <a:buSzPct val="70000"/>
              <a:buFont typeface="Wingdings" charset="2"/>
              <a:buChar char=""/>
            </a:pPr>
            <a:r>
              <a:rPr b="0" lang="en-GB" sz="1800" spc="-1" strike="noStrike">
                <a:solidFill>
                  <a:srgbClr val="000000"/>
                </a:solidFill>
                <a:latin typeface="Arial"/>
                <a:ea typeface="Calisto MT"/>
              </a:rPr>
              <a:t>Using version control during the development control allows the students to learn from the development phase and a deeper understanding of the basics and core concepts of operating system development.</a:t>
            </a:r>
            <a:endParaRPr b="0" lang="en-GB" sz="1800" spc="-1" strike="noStrike">
              <a:solidFill>
                <a:srgbClr val="e8e5e2"/>
              </a:solidFill>
              <a:latin typeface="Calisto MT"/>
            </a:endParaRPr>
          </a:p>
          <a:p>
            <a:pPr algn="just">
              <a:lnSpc>
                <a:spcPct val="90000"/>
              </a:lnSpc>
              <a:buNone/>
            </a:pPr>
            <a:endParaRPr b="0" lang="en-GB" sz="1800" spc="-1" strike="noStrike">
              <a:solidFill>
                <a:srgbClr val="e8e5e2"/>
              </a:solidFill>
              <a:latin typeface="Calisto MT"/>
            </a:endParaRPr>
          </a:p>
          <a:p>
            <a:pPr marL="343080" indent="-305280" algn="just">
              <a:lnSpc>
                <a:spcPct val="90000"/>
              </a:lnSpc>
              <a:spcBef>
                <a:spcPts val="360"/>
              </a:spcBef>
              <a:spcAft>
                <a:spcPts val="601"/>
              </a:spcAft>
              <a:buClr>
                <a:srgbClr val="34381f"/>
              </a:buClr>
              <a:buSzPct val="70000"/>
              <a:buFont typeface="Wingdings" charset="2"/>
              <a:buChar char=""/>
            </a:pPr>
            <a:r>
              <a:rPr b="0" lang="en-GB" sz="1800" spc="-1" strike="noStrike">
                <a:solidFill>
                  <a:srgbClr val="000000"/>
                </a:solidFill>
                <a:latin typeface="Arial"/>
                <a:ea typeface="Calisto MT"/>
              </a:rPr>
              <a:t>As of now, we have developed the basic interface of an Operating System. GDT, IDT, Keyboard Support, Hard Disk Integration, Audio Support, Simple Video Player, Programmable interval timer, Global constructor and some basic commands to utilize them have been Implemented. For future scope, we will be providing support to perform basic arithmetic operations and main memory.</a:t>
            </a:r>
            <a:endParaRPr b="0" lang="en-GB" sz="1800" spc="-1" strike="noStrike">
              <a:solidFill>
                <a:srgbClr val="e8e5e2"/>
              </a:solidFill>
              <a:latin typeface="Calisto MT"/>
            </a:endParaRPr>
          </a:p>
          <a:p>
            <a:pPr marL="343080" indent="-305280" algn="just">
              <a:lnSpc>
                <a:spcPct val="90000"/>
              </a:lnSpc>
              <a:spcBef>
                <a:spcPts val="360"/>
              </a:spcBef>
              <a:spcAft>
                <a:spcPts val="601"/>
              </a:spcAft>
              <a:buClr>
                <a:srgbClr val="34381f"/>
              </a:buClr>
              <a:buSzPct val="70000"/>
              <a:buFont typeface="Wingdings" charset="2"/>
              <a:buChar char=""/>
            </a:pPr>
            <a:r>
              <a:rPr b="0" lang="en-GB" sz="1800" spc="-1" strike="noStrike">
                <a:solidFill>
                  <a:srgbClr val="000000"/>
                </a:solidFill>
                <a:latin typeface="Arial"/>
                <a:ea typeface="Calisto MT"/>
              </a:rPr>
              <a:t>We can further make the OS support paging, which allows each process to see a full virtual address space</a:t>
            </a:r>
            <a:r>
              <a:rPr b="0" lang="en-GB" sz="1800" spc="-1" strike="noStrike">
                <a:solidFill>
                  <a:srgbClr val="000000"/>
                </a:solidFill>
                <a:latin typeface="Calisto MT"/>
                <a:ea typeface="Calisto MT"/>
              </a:rPr>
              <a:t> </a:t>
            </a:r>
            <a:r>
              <a:rPr b="0" lang="en-GB" sz="1800" spc="-1" strike="noStrike">
                <a:solidFill>
                  <a:srgbClr val="000000"/>
                </a:solidFill>
                <a:latin typeface="Arial"/>
                <a:ea typeface="Calisto MT"/>
              </a:rPr>
              <a:t>and having it's own File System to provide an abstracted interface to access data.  </a:t>
            </a:r>
            <a:endParaRPr b="0" lang="en-GB" sz="1800" spc="-1" strike="noStrike">
              <a:solidFill>
                <a:srgbClr val="e8e5e2"/>
              </a:solidFill>
              <a:latin typeface="Calisto MT"/>
            </a:endParaRPr>
          </a:p>
          <a:p>
            <a:pPr marL="343080" indent="-305280" algn="just">
              <a:lnSpc>
                <a:spcPct val="100000"/>
              </a:lnSpc>
              <a:spcBef>
                <a:spcPts val="360"/>
              </a:spcBef>
              <a:spcAft>
                <a:spcPts val="601"/>
              </a:spcAft>
              <a:buClr>
                <a:srgbClr val="34381f"/>
              </a:buClr>
              <a:buSzPct val="70000"/>
              <a:buFont typeface="Wingdings,Sans-Serif"/>
              <a:buChar char="q"/>
            </a:pPr>
            <a:r>
              <a:rPr b="0" lang="en-GB" sz="1800" spc="-1" strike="noStrike">
                <a:solidFill>
                  <a:srgbClr val="000000"/>
                </a:solidFill>
                <a:latin typeface="Arial"/>
                <a:ea typeface="Calisto MT"/>
              </a:rPr>
              <a:t>We aim to support multitasking in our OS by implementing it's concepts.</a:t>
            </a:r>
            <a:endParaRPr b="0" lang="en-GB" sz="1800" spc="-1" strike="noStrike">
              <a:solidFill>
                <a:srgbClr val="e8e5e2"/>
              </a:solidFill>
              <a:latin typeface="Calisto MT"/>
            </a:endParaRPr>
          </a:p>
          <a:p>
            <a:pPr algn="just">
              <a:lnSpc>
                <a:spcPct val="100000"/>
              </a:lnSpc>
              <a:spcBef>
                <a:spcPts val="360"/>
              </a:spcBef>
              <a:spcAft>
                <a:spcPts val="601"/>
              </a:spcAft>
              <a:buNone/>
            </a:pPr>
            <a:endParaRPr b="0" lang="en-GB" sz="1800" spc="-1" strike="noStrike">
              <a:solidFill>
                <a:srgbClr val="e8e5e2"/>
              </a:solidFill>
              <a:latin typeface="Calisto MT"/>
            </a:endParaRPr>
          </a:p>
          <a:p>
            <a:pPr>
              <a:lnSpc>
                <a:spcPct val="90000"/>
              </a:lnSpc>
              <a:spcBef>
                <a:spcPts val="360"/>
              </a:spcBef>
              <a:spcAft>
                <a:spcPts val="601"/>
              </a:spcAft>
              <a:buNone/>
            </a:pPr>
            <a:endParaRPr b="0" lang="en-GB" sz="1800" spc="-1" strike="noStrike">
              <a:solidFill>
                <a:srgbClr val="e8e5e2"/>
              </a:solidFill>
              <a:latin typeface="Calisto MT"/>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14" name="Rectangle 23"/>
          <p:cNvSpPr/>
          <p:nvPr/>
        </p:nvSpPr>
        <p:spPr>
          <a:xfrm>
            <a:off x="0" y="0"/>
            <a:ext cx="12191760" cy="6857640"/>
          </a:xfrm>
          <a:prstGeom prst="rect">
            <a:avLst/>
          </a:prstGeom>
          <a:blipFill rotWithShape="0">
            <a:blip r:embed="rId1"/>
            <a:srcRect/>
            <a:stretch/>
          </a:blipFill>
          <a:ln>
            <a:noFill/>
          </a:ln>
        </p:spPr>
        <p:style>
          <a:lnRef idx="2">
            <a:schemeClr val="accent1">
              <a:shade val="50000"/>
            </a:schemeClr>
          </a:lnRef>
          <a:fillRef idx="1003">
            <a:schemeClr val="dk2"/>
          </a:fillRef>
          <a:effectRef idx="0">
            <a:schemeClr val="accent1"/>
          </a:effectRef>
          <a:fontRef idx="minor"/>
        </p:style>
      </p:sp>
      <p:sp>
        <p:nvSpPr>
          <p:cNvPr id="315" name="Rectangle 25"/>
          <p:cNvSpPr/>
          <p:nvPr/>
        </p:nvSpPr>
        <p:spPr>
          <a:xfrm>
            <a:off x="321480" y="320040"/>
            <a:ext cx="11548440" cy="6217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16" name="PlaceHolder 1"/>
          <p:cNvSpPr>
            <a:spLocks noGrp="1"/>
          </p:cNvSpPr>
          <p:nvPr>
            <p:ph type="title"/>
          </p:nvPr>
        </p:nvSpPr>
        <p:spPr>
          <a:xfrm>
            <a:off x="924480" y="1023120"/>
            <a:ext cx="3732480" cy="4570200"/>
          </a:xfrm>
          <a:prstGeom prst="rect">
            <a:avLst/>
          </a:prstGeom>
          <a:noFill/>
          <a:ln w="0">
            <a:noFill/>
          </a:ln>
          <a:effectLst>
            <a:outerShdw dist="0" dir="0" blurRad="25560" rotWithShape="0">
              <a:srgbClr val="000000">
                <a:alpha val="46000"/>
              </a:srgbClr>
            </a:outerShdw>
          </a:effectLst>
        </p:spPr>
        <p:txBody>
          <a:bodyPr anchor="ctr">
            <a:normAutofit/>
          </a:bodyPr>
          <a:p>
            <a:pPr>
              <a:lnSpc>
                <a:spcPct val="100000"/>
              </a:lnSpc>
              <a:buNone/>
            </a:pPr>
            <a:r>
              <a:rPr b="0" lang="en-GB" sz="4000" spc="-1" strike="noStrike">
                <a:solidFill>
                  <a:srgbClr val="34381f"/>
                </a:solidFill>
                <a:latin typeface="Calisto MT"/>
              </a:rPr>
              <a:t>CONCLUSION</a:t>
            </a:r>
            <a:endParaRPr b="0" lang="en-GB" sz="4000" spc="-1" strike="noStrike">
              <a:solidFill>
                <a:srgbClr val="ffffff"/>
              </a:solidFill>
              <a:latin typeface="Calisto MT"/>
            </a:endParaRPr>
          </a:p>
        </p:txBody>
      </p:sp>
      <p:sp>
        <p:nvSpPr>
          <p:cNvPr id="317" name="Straight Connector 27"/>
          <p:cNvSpPr/>
          <p:nvPr/>
        </p:nvSpPr>
        <p:spPr>
          <a:xfrm>
            <a:off x="4968360" y="2057040"/>
            <a:ext cx="360" cy="2743200"/>
          </a:xfrm>
          <a:prstGeom prst="line">
            <a:avLst/>
          </a:prstGeom>
          <a:ln cap="rnd" w="19050">
            <a:solidFill>
              <a:srgbClr val="709bc9"/>
            </a:solidFill>
            <a:round/>
          </a:ln>
        </p:spPr>
        <p:style>
          <a:lnRef idx="1">
            <a:schemeClr val="accent1"/>
          </a:lnRef>
          <a:fillRef idx="0">
            <a:schemeClr val="accent1"/>
          </a:fillRef>
          <a:effectRef idx="0">
            <a:schemeClr val="accent1"/>
          </a:effectRef>
          <a:fontRef idx="minor"/>
        </p:style>
      </p:sp>
      <p:sp>
        <p:nvSpPr>
          <p:cNvPr id="318" name="PlaceHolder 2"/>
          <p:cNvSpPr>
            <a:spLocks noGrp="1"/>
          </p:cNvSpPr>
          <p:nvPr>
            <p:ph/>
          </p:nvPr>
        </p:nvSpPr>
        <p:spPr>
          <a:xfrm>
            <a:off x="5227560" y="1972800"/>
            <a:ext cx="6025320" cy="4770000"/>
          </a:xfrm>
          <a:prstGeom prst="rect">
            <a:avLst/>
          </a:prstGeom>
          <a:noFill/>
          <a:ln w="0">
            <a:noFill/>
          </a:ln>
          <a:effectLst>
            <a:outerShdw dist="0" dir="0" blurRad="25560" rotWithShape="0">
              <a:srgbClr val="000000">
                <a:alpha val="46000"/>
              </a:srgbClr>
            </a:outerShdw>
          </a:effectLst>
        </p:spPr>
        <p:txBody>
          <a:bodyPr anchor="ctr">
            <a:normAutofit/>
          </a:bodyPr>
          <a:p>
            <a:pPr marL="343080" indent="-305280">
              <a:lnSpc>
                <a:spcPct val="90000"/>
              </a:lnSpc>
              <a:spcBef>
                <a:spcPts val="320"/>
              </a:spcBef>
              <a:spcAft>
                <a:spcPts val="601"/>
              </a:spcAft>
              <a:buClr>
                <a:srgbClr val="34381f"/>
              </a:buClr>
              <a:buSzPct val="70000"/>
              <a:buFont typeface="Wingdings" charset="2"/>
              <a:buChar char=""/>
            </a:pPr>
            <a:r>
              <a:rPr b="0" lang="en-GB" sz="1600" spc="-1" strike="noStrike">
                <a:solidFill>
                  <a:srgbClr val="34381f"/>
                </a:solidFill>
                <a:latin typeface="Arial"/>
              </a:rPr>
              <a:t>Our project is an open source OS made purely for helping Student community</a:t>
            </a:r>
            <a:endParaRPr b="0" lang="en-GB" sz="1600" spc="-1" strike="noStrike">
              <a:solidFill>
                <a:srgbClr val="e8e5e2"/>
              </a:solidFill>
              <a:latin typeface="Calisto MT"/>
            </a:endParaRPr>
          </a:p>
          <a:p>
            <a:pPr marL="343080" indent="-305280">
              <a:lnSpc>
                <a:spcPct val="90000"/>
              </a:lnSpc>
              <a:spcBef>
                <a:spcPts val="320"/>
              </a:spcBef>
              <a:spcAft>
                <a:spcPts val="601"/>
              </a:spcAft>
              <a:buClr>
                <a:srgbClr val="34381f"/>
              </a:buClr>
              <a:buSzPct val="70000"/>
              <a:buFont typeface="Wingdings" charset="2"/>
              <a:buChar char=""/>
            </a:pPr>
            <a:r>
              <a:rPr b="0" lang="en-GB" sz="1600" spc="-1" strike="noStrike">
                <a:solidFill>
                  <a:srgbClr val="34381f"/>
                </a:solidFill>
                <a:latin typeface="Arial"/>
              </a:rPr>
              <a:t>The Architecture that is followed is Monolithic System Architecture.</a:t>
            </a:r>
            <a:endParaRPr b="0" lang="en-GB" sz="1600" spc="-1" strike="noStrike">
              <a:solidFill>
                <a:srgbClr val="e8e5e2"/>
              </a:solidFill>
              <a:latin typeface="Calisto MT"/>
            </a:endParaRPr>
          </a:p>
          <a:p>
            <a:pPr marL="343080" indent="-305280">
              <a:lnSpc>
                <a:spcPct val="90000"/>
              </a:lnSpc>
              <a:spcBef>
                <a:spcPts val="320"/>
              </a:spcBef>
              <a:spcAft>
                <a:spcPts val="601"/>
              </a:spcAft>
              <a:buClr>
                <a:srgbClr val="34381f"/>
              </a:buClr>
              <a:buSzPct val="70000"/>
              <a:buFont typeface="Wingdings" charset="2"/>
              <a:buChar char=""/>
            </a:pPr>
            <a:r>
              <a:rPr b="0" lang="en-GB" sz="1600" spc="-1" strike="noStrike">
                <a:solidFill>
                  <a:srgbClr val="34381f"/>
                </a:solidFill>
                <a:latin typeface="Arial"/>
              </a:rPr>
              <a:t>The main method that is followed while creating this Operating system is the software development waterfall model method.</a:t>
            </a:r>
            <a:endParaRPr b="0" lang="en-GB" sz="1600" spc="-1" strike="noStrike">
              <a:solidFill>
                <a:srgbClr val="e8e5e2"/>
              </a:solidFill>
              <a:latin typeface="Calisto MT"/>
            </a:endParaRPr>
          </a:p>
          <a:p>
            <a:pPr marL="343080" indent="-305280">
              <a:lnSpc>
                <a:spcPct val="90000"/>
              </a:lnSpc>
              <a:spcBef>
                <a:spcPts val="320"/>
              </a:spcBef>
              <a:spcAft>
                <a:spcPts val="601"/>
              </a:spcAft>
              <a:buClr>
                <a:srgbClr val="34381f"/>
              </a:buClr>
              <a:buSzPct val="70000"/>
              <a:buFont typeface="Wingdings" charset="2"/>
              <a:buChar char=""/>
            </a:pPr>
            <a:r>
              <a:rPr b="0" lang="en-GB" sz="1600" spc="-1" strike="noStrike">
                <a:solidFill>
                  <a:srgbClr val="34381f"/>
                </a:solidFill>
                <a:latin typeface="Arial"/>
              </a:rPr>
              <a:t>The outcome of this project is to create a learning tool for the students to get a deeper understanding on how OS works.</a:t>
            </a:r>
            <a:endParaRPr b="0" lang="en-GB" sz="1600" spc="-1" strike="noStrike">
              <a:solidFill>
                <a:srgbClr val="e8e5e2"/>
              </a:solidFill>
              <a:latin typeface="Calisto MT"/>
            </a:endParaRPr>
          </a:p>
          <a:p>
            <a:pPr>
              <a:lnSpc>
                <a:spcPct val="90000"/>
              </a:lnSpc>
              <a:spcBef>
                <a:spcPts val="320"/>
              </a:spcBef>
              <a:spcAft>
                <a:spcPts val="601"/>
              </a:spcAft>
              <a:buNone/>
            </a:pPr>
            <a:endParaRPr b="0" lang="en-GB" sz="1600" spc="-1" strike="noStrike">
              <a:solidFill>
                <a:srgbClr val="e8e5e2"/>
              </a:solidFill>
              <a:latin typeface="Calisto MT"/>
            </a:endParaRPr>
          </a:p>
          <a:p>
            <a:pPr marL="343080" indent="-305280">
              <a:lnSpc>
                <a:spcPct val="90000"/>
              </a:lnSpc>
              <a:spcBef>
                <a:spcPts val="320"/>
              </a:spcBef>
              <a:spcAft>
                <a:spcPts val="601"/>
              </a:spcAft>
              <a:buNone/>
              <a:tabLst>
                <a:tab algn="l" pos="0"/>
              </a:tabLst>
            </a:pPr>
            <a:br>
              <a:rPr sz="1600"/>
            </a:br>
            <a:endParaRPr b="0" lang="en-GB" sz="1600" spc="-1" strike="noStrike">
              <a:solidFill>
                <a:srgbClr val="e8e5e2"/>
              </a:solidFill>
              <a:latin typeface="Calisto MT"/>
            </a:endParaRPr>
          </a:p>
          <a:p>
            <a:pPr marL="343080" indent="-305280">
              <a:lnSpc>
                <a:spcPct val="90000"/>
              </a:lnSpc>
              <a:spcBef>
                <a:spcPts val="320"/>
              </a:spcBef>
              <a:spcAft>
                <a:spcPts val="601"/>
              </a:spcAft>
              <a:buNone/>
              <a:tabLst>
                <a:tab algn="l" pos="0"/>
              </a:tabLst>
            </a:pPr>
            <a:br>
              <a:rPr sz="1600"/>
            </a:br>
            <a:endParaRPr b="0" lang="en-GB" sz="1600" spc="-1" strike="noStrike">
              <a:solidFill>
                <a:srgbClr val="e8e5e2"/>
              </a:solidFill>
              <a:latin typeface="Calisto MT"/>
            </a:endParaRPr>
          </a:p>
          <a:p>
            <a:pPr marL="37440">
              <a:lnSpc>
                <a:spcPct val="90000"/>
              </a:lnSpc>
              <a:spcBef>
                <a:spcPts val="320"/>
              </a:spcBef>
              <a:spcAft>
                <a:spcPts val="601"/>
              </a:spcAft>
              <a:buNone/>
              <a:tabLst>
                <a:tab algn="l" pos="0"/>
              </a:tabLst>
            </a:pPr>
            <a:br>
              <a:rPr sz="1600"/>
            </a:br>
            <a:endParaRPr b="0" lang="en-GB" sz="1600" spc="-1" strike="noStrike">
              <a:solidFill>
                <a:srgbClr val="e8e5e2"/>
              </a:solidFill>
              <a:latin typeface="Calisto MT"/>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PlaceHolder 1"/>
          <p:cNvSpPr>
            <a:spLocks noGrp="1"/>
          </p:cNvSpPr>
          <p:nvPr>
            <p:ph/>
          </p:nvPr>
        </p:nvSpPr>
        <p:spPr>
          <a:xfrm>
            <a:off x="875520" y="2428920"/>
            <a:ext cx="10353240" cy="2876040"/>
          </a:xfrm>
          <a:prstGeom prst="rect">
            <a:avLst/>
          </a:prstGeom>
          <a:noFill/>
          <a:ln w="0">
            <a:noFill/>
          </a:ln>
          <a:effectLst>
            <a:outerShdw dist="0" dir="0" blurRad="25560" rotWithShape="0">
              <a:srgbClr val="000000">
                <a:alpha val="46000"/>
              </a:srgbClr>
            </a:outerShdw>
          </a:effectLst>
        </p:spPr>
        <p:txBody>
          <a:bodyPr anchor="t">
            <a:normAutofit/>
          </a:bodyPr>
          <a:p>
            <a:pPr marL="37440" algn="ctr">
              <a:lnSpc>
                <a:spcPct val="100000"/>
              </a:lnSpc>
              <a:spcBef>
                <a:spcPts val="1919"/>
              </a:spcBef>
              <a:spcAft>
                <a:spcPts val="601"/>
              </a:spcAft>
              <a:buNone/>
              <a:tabLst>
                <a:tab algn="l" pos="0"/>
              </a:tabLst>
            </a:pPr>
            <a:r>
              <a:rPr b="1" lang="en-US" sz="9600" spc="-1" strike="noStrike">
                <a:solidFill>
                  <a:srgbClr val="e8e5e2"/>
                </a:solidFill>
                <a:latin typeface="Calisto MT"/>
              </a:rPr>
              <a:t>Thank you !</a:t>
            </a:r>
            <a:endParaRPr b="0" lang="en-GB" sz="9600" spc="-1" strike="noStrike">
              <a:solidFill>
                <a:srgbClr val="e8e5e2"/>
              </a:solidFill>
              <a:latin typeface="Calisto MT"/>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5" name="Rectangle 15"/>
          <p:cNvSpPr/>
          <p:nvPr/>
        </p:nvSpPr>
        <p:spPr>
          <a:xfrm>
            <a:off x="0" y="0"/>
            <a:ext cx="12186360" cy="2108520"/>
          </a:xfrm>
          <a:prstGeom prst="rect">
            <a:avLst/>
          </a:prstGeom>
          <a:blipFill rotWithShape="0">
            <a:blip r:embed="rId1"/>
            <a:srcRect/>
            <a:stretch/>
          </a:blipFill>
          <a:ln>
            <a:noFill/>
          </a:ln>
        </p:spPr>
        <p:style>
          <a:lnRef idx="2">
            <a:schemeClr val="accent1">
              <a:shade val="50000"/>
            </a:schemeClr>
          </a:lnRef>
          <a:fillRef idx="1003">
            <a:schemeClr val="dk1"/>
          </a:fillRef>
          <a:effectRef idx="0">
            <a:schemeClr val="accent1"/>
          </a:effectRef>
          <a:fontRef idx="minor"/>
        </p:style>
      </p:sp>
      <p:sp>
        <p:nvSpPr>
          <p:cNvPr id="186" name="PlaceHolder 1"/>
          <p:cNvSpPr>
            <a:spLocks noGrp="1"/>
          </p:cNvSpPr>
          <p:nvPr>
            <p:ph type="title"/>
          </p:nvPr>
        </p:nvSpPr>
        <p:spPr>
          <a:xfrm>
            <a:off x="913680" y="609480"/>
            <a:ext cx="10353240" cy="1257120"/>
          </a:xfrm>
          <a:prstGeom prst="rect">
            <a:avLst/>
          </a:prstGeom>
          <a:noFill/>
          <a:ln w="0">
            <a:noFill/>
          </a:ln>
          <a:effectLst>
            <a:outerShdw dist="0" dir="0" blurRad="25560" rotWithShape="0">
              <a:srgbClr val="000000">
                <a:alpha val="46000"/>
              </a:srgbClr>
            </a:outerShdw>
          </a:effectLst>
        </p:spPr>
        <p:txBody>
          <a:bodyPr anchor="ctr">
            <a:normAutofit/>
          </a:bodyPr>
          <a:p>
            <a:pPr algn="ctr">
              <a:lnSpc>
                <a:spcPct val="90000"/>
              </a:lnSpc>
              <a:buNone/>
            </a:pPr>
            <a:r>
              <a:rPr b="0" lang="en-GB" sz="2800" spc="-1" strike="noStrike">
                <a:solidFill>
                  <a:srgbClr val="ffffff"/>
                </a:solidFill>
                <a:latin typeface="Arial"/>
              </a:rPr>
              <a:t>There are several key advantages to such a project over a higher-level project that isolates students from the machine:</a:t>
            </a:r>
            <a:endParaRPr b="0" lang="en-GB" sz="2800" spc="-1" strike="noStrike">
              <a:solidFill>
                <a:srgbClr val="ffffff"/>
              </a:solidFill>
              <a:latin typeface="Calisto MT"/>
            </a:endParaRPr>
          </a:p>
          <a:p>
            <a:pPr algn="ctr">
              <a:lnSpc>
                <a:spcPct val="90000"/>
              </a:lnSpc>
              <a:buNone/>
            </a:pPr>
            <a:endParaRPr b="0" lang="en-GB" sz="2800" spc="-1" strike="noStrike">
              <a:solidFill>
                <a:srgbClr val="ffffff"/>
              </a:solidFill>
              <a:latin typeface="Calisto MT"/>
            </a:endParaRPr>
          </a:p>
        </p:txBody>
      </p:sp>
      <p:pic>
        <p:nvPicPr>
          <p:cNvPr id="187" name="Picture 17" descr=""/>
          <p:cNvPicPr/>
          <p:nvPr/>
        </p:nvPicPr>
        <p:blipFill>
          <a:blip r:embed="rId2"/>
          <a:srcRect l="798" t="2668" r="617" b="0"/>
          <a:stretch/>
        </p:blipFill>
        <p:spPr>
          <a:xfrm>
            <a:off x="-5400" y="2049480"/>
            <a:ext cx="12191760" cy="4808160"/>
          </a:xfrm>
          <a:prstGeom prst="rect">
            <a:avLst/>
          </a:prstGeom>
          <a:ln w="0">
            <a:noFill/>
          </a:ln>
          <a:effectLst>
            <a:innerShdw blurRad="63500" dir="16200000" dist="50800">
              <a:srgbClr val="000000">
                <a:alpha val="50000"/>
              </a:srgbClr>
            </a:innerShdw>
          </a:effectLst>
        </p:spPr>
      </p:pic>
      <p:graphicFrame>
        <p:nvGraphicFramePr>
          <p:cNvPr id="2" name="Diagram2"/>
          <p:cNvGraphicFramePr/>
          <p:nvPr>
            <p:extLst>
              <p:ext uri="{D42A27DB-BD31-4B8C-83A1-F6EECF244321}">
                <p14:modId xmlns:p14="http://schemas.microsoft.com/office/powerpoint/2010/main" val="4284089731"/>
              </p:ext>
            </p:extLst>
          </p:nvPr>
        </p:nvGraphicFramePr>
        <p:xfrm>
          <a:off x="498600" y="2597400"/>
          <a:ext cx="11197080" cy="3709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8" name="PlaceHolder 1"/>
          <p:cNvSpPr>
            <a:spLocks noGrp="1"/>
          </p:cNvSpPr>
          <p:nvPr>
            <p:ph type="title"/>
          </p:nvPr>
        </p:nvSpPr>
        <p:spPr>
          <a:xfrm>
            <a:off x="913680" y="609480"/>
            <a:ext cx="10353240" cy="1257120"/>
          </a:xfrm>
          <a:prstGeom prst="rect">
            <a:avLst/>
          </a:prstGeom>
          <a:noFill/>
          <a:ln w="0">
            <a:noFill/>
          </a:ln>
          <a:effectLst>
            <a:outerShdw dist="0" dir="0" blurRad="25560" rotWithShape="0">
              <a:srgbClr val="000000">
                <a:alpha val="46000"/>
              </a:srgbClr>
            </a:outerShdw>
          </a:effectLst>
        </p:spPr>
        <p:txBody>
          <a:bodyPr anchor="ctr">
            <a:normAutofit/>
          </a:bodyPr>
          <a:p>
            <a:pPr algn="ctr">
              <a:lnSpc>
                <a:spcPct val="90000"/>
              </a:lnSpc>
              <a:buNone/>
            </a:pPr>
            <a:endParaRPr b="0" lang="en-GB" sz="4000" spc="-1" strike="noStrike">
              <a:solidFill>
                <a:srgbClr val="ffffff"/>
              </a:solidFill>
              <a:latin typeface="Calisto MT"/>
            </a:endParaRPr>
          </a:p>
          <a:p>
            <a:pPr algn="ctr">
              <a:lnSpc>
                <a:spcPct val="90000"/>
              </a:lnSpc>
              <a:buNone/>
            </a:pPr>
            <a:r>
              <a:rPr b="0" lang="en-GB" sz="4000" spc="-1" strike="noStrike">
                <a:solidFill>
                  <a:srgbClr val="e8e5e2"/>
                </a:solidFill>
                <a:latin typeface="Calisto MT"/>
                <a:ea typeface="Calisto MT"/>
              </a:rPr>
              <a:t>MOTIVATION</a:t>
            </a:r>
            <a:endParaRPr b="0" lang="en-GB" sz="4000" spc="-1" strike="noStrike">
              <a:solidFill>
                <a:srgbClr val="ffffff"/>
              </a:solidFill>
              <a:latin typeface="Calisto MT"/>
            </a:endParaRPr>
          </a:p>
          <a:p>
            <a:pPr algn="ctr">
              <a:lnSpc>
                <a:spcPct val="90000"/>
              </a:lnSpc>
              <a:buNone/>
            </a:pPr>
            <a:endParaRPr b="0" lang="en-GB" sz="4000" spc="-1" strike="noStrike">
              <a:solidFill>
                <a:srgbClr val="ffffff"/>
              </a:solidFill>
              <a:latin typeface="Calisto MT"/>
            </a:endParaRPr>
          </a:p>
        </p:txBody>
      </p:sp>
      <p:graphicFrame>
        <p:nvGraphicFramePr>
          <p:cNvPr id="3" name="Diagram3"/>
          <p:cNvGraphicFramePr/>
          <p:nvPr>
            <p:extLst>
              <p:ext uri="{D42A27DB-BD31-4B8C-83A1-F6EECF244321}">
                <p14:modId xmlns:p14="http://schemas.microsoft.com/office/powerpoint/2010/main" val="1027152735"/>
              </p:ext>
            </p:extLst>
          </p:nvPr>
        </p:nvGraphicFramePr>
        <p:xfrm>
          <a:off x="914400" y="2076480"/>
          <a:ext cx="10353240" cy="37144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9" name="Rectangle 48"/>
          <p:cNvSpPr/>
          <p:nvPr/>
        </p:nvSpPr>
        <p:spPr>
          <a:xfrm>
            <a:off x="144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90" name="Rectangle 50"/>
          <p:cNvSpPr/>
          <p:nvPr/>
        </p:nvSpPr>
        <p:spPr>
          <a:xfrm>
            <a:off x="1440" y="0"/>
            <a:ext cx="12188520" cy="190476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191" name="PlaceHolder 1"/>
          <p:cNvSpPr>
            <a:spLocks noGrp="1"/>
          </p:cNvSpPr>
          <p:nvPr>
            <p:ph type="title"/>
          </p:nvPr>
        </p:nvSpPr>
        <p:spPr>
          <a:xfrm>
            <a:off x="1097280" y="286560"/>
            <a:ext cx="10058040" cy="1450440"/>
          </a:xfrm>
          <a:prstGeom prst="rect">
            <a:avLst/>
          </a:prstGeom>
          <a:noFill/>
          <a:ln w="0">
            <a:noFill/>
          </a:ln>
        </p:spPr>
        <p:txBody>
          <a:bodyPr anchor="ctr">
            <a:normAutofit/>
          </a:bodyPr>
          <a:p>
            <a:pPr>
              <a:lnSpc>
                <a:spcPct val="90000"/>
              </a:lnSpc>
              <a:buNone/>
            </a:pPr>
            <a:r>
              <a:rPr b="0" lang="en-GB" sz="5300" spc="-52" strike="noStrike">
                <a:solidFill>
                  <a:srgbClr val="ffffff"/>
                </a:solidFill>
                <a:latin typeface="Arial"/>
              </a:rPr>
              <a:t>OBJECTIVE</a:t>
            </a:r>
            <a:endParaRPr b="0" lang="en-GB" sz="5300" spc="-1" strike="noStrike">
              <a:solidFill>
                <a:srgbClr val="000000"/>
              </a:solidFill>
              <a:latin typeface="Garamond"/>
            </a:endParaRPr>
          </a:p>
        </p:txBody>
      </p:sp>
      <p:sp>
        <p:nvSpPr>
          <p:cNvPr id="192" name="PlaceHolder 2"/>
          <p:cNvSpPr>
            <a:spLocks noGrp="1"/>
          </p:cNvSpPr>
          <p:nvPr>
            <p:ph/>
          </p:nvPr>
        </p:nvSpPr>
        <p:spPr>
          <a:xfrm>
            <a:off x="1096920" y="2486880"/>
            <a:ext cx="10058040" cy="3583440"/>
          </a:xfrm>
          <a:prstGeom prst="rect">
            <a:avLst/>
          </a:prstGeom>
          <a:noFill/>
          <a:ln w="0">
            <a:noFill/>
          </a:ln>
        </p:spPr>
        <p:txBody>
          <a:bodyPr lIns="0" rIns="0" anchor="t">
            <a:normAutofit/>
          </a:bodyPr>
          <a:p>
            <a:pPr marL="91440" indent="-91440">
              <a:lnSpc>
                <a:spcPct val="90000"/>
              </a:lnSpc>
              <a:spcBef>
                <a:spcPts val="400"/>
              </a:spcBef>
              <a:spcAft>
                <a:spcPts val="601"/>
              </a:spcAft>
              <a:buClr>
                <a:srgbClr val="d73c39"/>
              </a:buClr>
              <a:buFont typeface="Wingdings" charset="2"/>
              <a:buChar char=""/>
            </a:pPr>
            <a:r>
              <a:rPr b="0" lang="en-GB" sz="2000" spc="-1" strike="noStrike">
                <a:solidFill>
                  <a:srgbClr val="404040"/>
                </a:solidFill>
                <a:latin typeface="Arial"/>
                <a:ea typeface="Garamond"/>
              </a:rPr>
              <a:t> </a:t>
            </a:r>
            <a:r>
              <a:rPr b="0" lang="en-GB" sz="2000" spc="-1" strike="noStrike">
                <a:solidFill>
                  <a:srgbClr val="404040"/>
                </a:solidFill>
                <a:latin typeface="Arial"/>
                <a:ea typeface="Garamond"/>
              </a:rPr>
              <a:t>The current curriculum of operating systems focuses more on the theoretical aspect. With proper documentation of each step , our project will help the student developer community to understand the practical aspect of the subject</a:t>
            </a:r>
            <a:endParaRPr b="0" lang="en-GB" sz="2000" spc="-1" strike="noStrike">
              <a:solidFill>
                <a:srgbClr val="404040"/>
              </a:solidFill>
              <a:latin typeface="Garamond"/>
            </a:endParaRPr>
          </a:p>
          <a:p>
            <a:pPr marL="91440" indent="-91440">
              <a:lnSpc>
                <a:spcPct val="90000"/>
              </a:lnSpc>
              <a:spcBef>
                <a:spcPts val="400"/>
              </a:spcBef>
              <a:spcAft>
                <a:spcPts val="601"/>
              </a:spcAft>
              <a:buClr>
                <a:srgbClr val="d73c39"/>
              </a:buClr>
              <a:buFont typeface="Wingdings" charset="2"/>
              <a:buChar char=""/>
            </a:pPr>
            <a:r>
              <a:rPr b="0" lang="en-GB" sz="2000" spc="-1" strike="noStrike">
                <a:solidFill>
                  <a:srgbClr val="404040"/>
                </a:solidFill>
                <a:latin typeface="Arial"/>
                <a:ea typeface="Garamond"/>
              </a:rPr>
              <a:t> </a:t>
            </a:r>
            <a:r>
              <a:rPr b="0" lang="en-GB" sz="2000" spc="-1" strike="noStrike">
                <a:solidFill>
                  <a:srgbClr val="404040"/>
                </a:solidFill>
                <a:latin typeface="Arial"/>
                <a:ea typeface="Garamond"/>
              </a:rPr>
              <a:t>Apart from this, our BLOCK OS is different from other pre-existing projects as existing projects are mostly incomplete, badly documented, and with no community support. </a:t>
            </a:r>
            <a:endParaRPr b="0" lang="en-GB" sz="2000" spc="-1" strike="noStrike">
              <a:solidFill>
                <a:srgbClr val="404040"/>
              </a:solidFill>
              <a:latin typeface="Garamond"/>
            </a:endParaRPr>
          </a:p>
          <a:p>
            <a:pPr marL="91440" indent="-91440">
              <a:lnSpc>
                <a:spcPct val="90000"/>
              </a:lnSpc>
              <a:spcBef>
                <a:spcPts val="400"/>
              </a:spcBef>
              <a:spcAft>
                <a:spcPts val="601"/>
              </a:spcAft>
              <a:buClr>
                <a:srgbClr val="d73c39"/>
              </a:buClr>
              <a:buFont typeface="Wingdings" charset="2"/>
              <a:buChar char=""/>
            </a:pPr>
            <a:r>
              <a:rPr b="0" lang="en-GB" sz="2000" spc="-1" strike="noStrike">
                <a:solidFill>
                  <a:srgbClr val="404040"/>
                </a:solidFill>
                <a:latin typeface="Arial"/>
                <a:ea typeface="Garamond"/>
              </a:rPr>
              <a:t> </a:t>
            </a:r>
            <a:r>
              <a:rPr b="0" lang="en-GB" sz="2000" spc="-1" strike="noStrike">
                <a:solidFill>
                  <a:srgbClr val="404040"/>
                </a:solidFill>
                <a:latin typeface="Arial"/>
                <a:ea typeface="Garamond"/>
              </a:rPr>
              <a:t>Our project is developed specifically for the student community to learn and follow the overall process of how an OS is developed from scratch, what goes behind the scenes of the working of operating systems. </a:t>
            </a:r>
            <a:endParaRPr b="0" lang="en-GB" sz="2000" spc="-1" strike="noStrike">
              <a:solidFill>
                <a:srgbClr val="404040"/>
              </a:solidFill>
              <a:latin typeface="Garamond"/>
            </a:endParaRPr>
          </a:p>
          <a:p>
            <a:pPr marL="91440" indent="-91440">
              <a:lnSpc>
                <a:spcPct val="90000"/>
              </a:lnSpc>
              <a:spcBef>
                <a:spcPts val="400"/>
              </a:spcBef>
              <a:spcAft>
                <a:spcPts val="601"/>
              </a:spcAft>
              <a:buClr>
                <a:srgbClr val="d73c39"/>
              </a:buClr>
              <a:buFont typeface="Wingdings" charset="2"/>
              <a:buChar char=""/>
            </a:pPr>
            <a:r>
              <a:rPr b="0" lang="en-GB" sz="2000" spc="-1" strike="noStrike">
                <a:solidFill>
                  <a:srgbClr val="404040"/>
                </a:solidFill>
                <a:latin typeface="Arial"/>
                <a:ea typeface="Garamond"/>
              </a:rPr>
              <a:t> </a:t>
            </a:r>
            <a:r>
              <a:rPr b="0" lang="en-GB" sz="2000" spc="-1" strike="noStrike">
                <a:solidFill>
                  <a:srgbClr val="404040"/>
                </a:solidFill>
                <a:latin typeface="Arial"/>
                <a:ea typeface="Garamond"/>
              </a:rPr>
              <a:t>So, to develop an OS that any student can follow we need very adequate and sequenced documentation so anyone who reads it will be able to understand it easily. </a:t>
            </a:r>
            <a:endParaRPr b="0" lang="en-GB" sz="2000" spc="-1" strike="noStrike">
              <a:solidFill>
                <a:srgbClr val="404040"/>
              </a:solidFill>
              <a:latin typeface="Garamond"/>
            </a:endParaRPr>
          </a:p>
          <a:p>
            <a:pPr>
              <a:lnSpc>
                <a:spcPct val="90000"/>
              </a:lnSpc>
              <a:spcBef>
                <a:spcPts val="1199"/>
              </a:spcBef>
              <a:spcAft>
                <a:spcPts val="201"/>
              </a:spcAft>
              <a:buNone/>
            </a:pPr>
            <a:endParaRPr b="0" lang="en-GB" sz="2000" spc="-1" strike="noStrike">
              <a:solidFill>
                <a:srgbClr val="404040"/>
              </a:solidFill>
              <a:latin typeface="Garamond"/>
            </a:endParaRPr>
          </a:p>
          <a:p>
            <a:pPr marL="91440" indent="-91440">
              <a:lnSpc>
                <a:spcPct val="90000"/>
              </a:lnSpc>
              <a:spcBef>
                <a:spcPts val="1199"/>
              </a:spcBef>
              <a:spcAft>
                <a:spcPts val="201"/>
              </a:spcAft>
              <a:buNone/>
              <a:tabLst>
                <a:tab algn="l" pos="0"/>
              </a:tabLst>
            </a:pPr>
            <a:endParaRPr b="0" lang="en-GB" sz="2000" spc="-1" strike="noStrike">
              <a:solidFill>
                <a:srgbClr val="404040"/>
              </a:solidFill>
              <a:latin typeface="Garamond"/>
            </a:endParaRPr>
          </a:p>
          <a:p>
            <a:pPr>
              <a:lnSpc>
                <a:spcPct val="90000"/>
              </a:lnSpc>
              <a:spcBef>
                <a:spcPts val="1199"/>
              </a:spcBef>
              <a:spcAft>
                <a:spcPts val="201"/>
              </a:spcAft>
              <a:buNone/>
              <a:tabLst>
                <a:tab algn="l" pos="0"/>
              </a:tabLst>
            </a:pPr>
            <a:endParaRPr b="0" lang="en-GB" sz="2000" spc="-1" strike="noStrike">
              <a:solidFill>
                <a:srgbClr val="404040"/>
              </a:solidFill>
              <a:latin typeface="Garamond"/>
            </a:endParaRPr>
          </a:p>
        </p:txBody>
      </p:sp>
      <p:sp>
        <p:nvSpPr>
          <p:cNvPr id="193" name="Rectangle 52"/>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4" name="Rectangle 7"/>
          <p:cNvSpPr/>
          <p:nvPr/>
        </p:nvSpPr>
        <p:spPr>
          <a:xfrm>
            <a:off x="144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95" name="Rectangle 9"/>
          <p:cNvSpPr/>
          <p:nvPr/>
        </p:nvSpPr>
        <p:spPr>
          <a:xfrm>
            <a:off x="1440" y="0"/>
            <a:ext cx="12188520" cy="190476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196" name="PlaceHolder 1"/>
          <p:cNvSpPr>
            <a:spLocks noGrp="1"/>
          </p:cNvSpPr>
          <p:nvPr>
            <p:ph type="title"/>
          </p:nvPr>
        </p:nvSpPr>
        <p:spPr>
          <a:xfrm>
            <a:off x="1441800" y="735480"/>
            <a:ext cx="10058040" cy="1450440"/>
          </a:xfrm>
          <a:prstGeom prst="rect">
            <a:avLst/>
          </a:prstGeom>
          <a:noFill/>
          <a:ln w="0">
            <a:noFill/>
          </a:ln>
        </p:spPr>
        <p:txBody>
          <a:bodyPr anchor="ctr">
            <a:normAutofit/>
          </a:bodyPr>
          <a:p>
            <a:pPr algn="ctr">
              <a:lnSpc>
                <a:spcPct val="90000"/>
              </a:lnSpc>
              <a:buNone/>
            </a:pPr>
            <a:r>
              <a:rPr b="0" lang="en-GB" sz="4900" spc="-52" strike="noStrike">
                <a:solidFill>
                  <a:srgbClr val="ffffff"/>
                </a:solidFill>
                <a:latin typeface="Garamond"/>
                <a:ea typeface="Garamond"/>
              </a:rPr>
              <a:t>EXISTING WORK / LITERATURE REVIEW</a:t>
            </a:r>
            <a:endParaRPr b="0" lang="en-GB" sz="4900" spc="-1" strike="noStrike">
              <a:solidFill>
                <a:srgbClr val="000000"/>
              </a:solidFill>
              <a:latin typeface="Garamond"/>
            </a:endParaRPr>
          </a:p>
          <a:p>
            <a:pPr>
              <a:lnSpc>
                <a:spcPct val="90000"/>
              </a:lnSpc>
              <a:buNone/>
            </a:pPr>
            <a:endParaRPr b="0" lang="en-GB" sz="4900" spc="-1" strike="noStrike">
              <a:solidFill>
                <a:srgbClr val="000000"/>
              </a:solidFill>
              <a:latin typeface="Garamond"/>
            </a:endParaRPr>
          </a:p>
        </p:txBody>
      </p:sp>
      <p:sp>
        <p:nvSpPr>
          <p:cNvPr id="197" name="PlaceHolder 2"/>
          <p:cNvSpPr>
            <a:spLocks noGrp="1"/>
          </p:cNvSpPr>
          <p:nvPr>
            <p:ph/>
          </p:nvPr>
        </p:nvSpPr>
        <p:spPr>
          <a:xfrm>
            <a:off x="1071720" y="2587680"/>
            <a:ext cx="10058040" cy="3192840"/>
          </a:xfrm>
          <a:prstGeom prst="rect">
            <a:avLst/>
          </a:prstGeom>
          <a:noFill/>
          <a:ln w="0">
            <a:noFill/>
          </a:ln>
        </p:spPr>
        <p:txBody>
          <a:bodyPr lIns="0" rIns="0" anchor="t">
            <a:normAutofit/>
          </a:bodyPr>
          <a:p>
            <a:pPr>
              <a:lnSpc>
                <a:spcPct val="90000"/>
              </a:lnSpc>
              <a:spcBef>
                <a:spcPts val="1199"/>
              </a:spcBef>
              <a:spcAft>
                <a:spcPts val="201"/>
              </a:spcAft>
              <a:buNone/>
              <a:tabLst>
                <a:tab algn="l" pos="0"/>
              </a:tabLst>
            </a:pPr>
            <a:r>
              <a:rPr b="0" lang="en-GB" sz="2000" spc="-1" strike="noStrike">
                <a:solidFill>
                  <a:srgbClr val="404040"/>
                </a:solidFill>
                <a:latin typeface="Calisto MT"/>
              </a:rPr>
              <a:t>Why we need to study existing projects and work that already exist in this domain?</a:t>
            </a:r>
            <a:endParaRPr b="0" lang="en-GB" sz="2000" spc="-1" strike="noStrike">
              <a:solidFill>
                <a:srgbClr val="404040"/>
              </a:solidFill>
              <a:latin typeface="Garamond"/>
            </a:endParaRPr>
          </a:p>
          <a:p>
            <a:pPr marL="91440" indent="-91440">
              <a:lnSpc>
                <a:spcPct val="90000"/>
              </a:lnSpc>
              <a:spcBef>
                <a:spcPts val="1199"/>
              </a:spcBef>
              <a:spcAft>
                <a:spcPts val="201"/>
              </a:spcAft>
              <a:buClr>
                <a:srgbClr val="d73c39"/>
              </a:buClr>
              <a:buFont typeface="Wingdings" charset="2"/>
              <a:buChar char=""/>
              <a:tabLst>
                <a:tab algn="l" pos="0"/>
              </a:tabLst>
            </a:pPr>
            <a:r>
              <a:rPr b="0" lang="en-GB" sz="2000" spc="-1" strike="noStrike">
                <a:solidFill>
                  <a:srgbClr val="404040"/>
                </a:solidFill>
                <a:latin typeface="Calisto MT"/>
                <a:ea typeface="Garamond"/>
              </a:rPr>
              <a:t> </a:t>
            </a:r>
            <a:r>
              <a:rPr b="0" lang="en-GB" sz="2000" spc="-1" strike="noStrike">
                <a:solidFill>
                  <a:srgbClr val="404040"/>
                </a:solidFill>
                <a:latin typeface="Calisto MT"/>
                <a:ea typeface="Garamond"/>
              </a:rPr>
              <a:t>NachOS an instructional OS developed by Thomas Anderson.</a:t>
            </a:r>
            <a:endParaRPr b="0" lang="en-GB" sz="2000" spc="-1" strike="noStrike">
              <a:solidFill>
                <a:srgbClr val="404040"/>
              </a:solidFill>
              <a:latin typeface="Garamond"/>
            </a:endParaRPr>
          </a:p>
          <a:p>
            <a:pPr marL="91440" indent="-91440">
              <a:lnSpc>
                <a:spcPct val="90000"/>
              </a:lnSpc>
              <a:spcBef>
                <a:spcPts val="1199"/>
              </a:spcBef>
              <a:spcAft>
                <a:spcPts val="201"/>
              </a:spcAft>
              <a:buClr>
                <a:srgbClr val="d73c39"/>
              </a:buClr>
              <a:buFont typeface="Wingdings" charset="2"/>
              <a:buChar char=""/>
              <a:tabLst>
                <a:tab algn="l" pos="0"/>
              </a:tabLst>
            </a:pPr>
            <a:r>
              <a:rPr b="0" lang="en-GB" sz="2000" spc="-1" strike="noStrike">
                <a:solidFill>
                  <a:srgbClr val="404040"/>
                </a:solidFill>
                <a:latin typeface="Calisto MT"/>
                <a:ea typeface="Garamond"/>
              </a:rPr>
              <a:t> </a:t>
            </a:r>
            <a:r>
              <a:rPr b="0" lang="en-GB" sz="2000" spc="-1" strike="noStrike">
                <a:solidFill>
                  <a:srgbClr val="404040"/>
                </a:solidFill>
                <a:latin typeface="Calisto MT"/>
                <a:ea typeface="Garamond"/>
              </a:rPr>
              <a:t>It runs as a regular UNIX process. </a:t>
            </a:r>
            <a:endParaRPr b="0" lang="en-GB" sz="2000" spc="-1" strike="noStrike">
              <a:solidFill>
                <a:srgbClr val="404040"/>
              </a:solidFill>
              <a:latin typeface="Garamond"/>
            </a:endParaRPr>
          </a:p>
          <a:p>
            <a:pPr marL="91440" indent="-91440">
              <a:lnSpc>
                <a:spcPct val="90000"/>
              </a:lnSpc>
              <a:spcBef>
                <a:spcPts val="1199"/>
              </a:spcBef>
              <a:spcAft>
                <a:spcPts val="201"/>
              </a:spcAft>
              <a:buClr>
                <a:srgbClr val="d73c39"/>
              </a:buClr>
              <a:buFont typeface="Wingdings" charset="2"/>
              <a:buChar char=""/>
              <a:tabLst>
                <a:tab algn="l" pos="0"/>
              </a:tabLst>
            </a:pPr>
            <a:r>
              <a:rPr b="0" lang="en-GB" sz="2000" spc="-1" strike="noStrike">
                <a:solidFill>
                  <a:srgbClr val="404040"/>
                </a:solidFill>
                <a:latin typeface="Calisto MT"/>
                <a:ea typeface="Garamond"/>
              </a:rPr>
              <a:t> </a:t>
            </a:r>
            <a:r>
              <a:rPr b="0" lang="en-GB" sz="2000" spc="-1" strike="noStrike">
                <a:solidFill>
                  <a:srgbClr val="404040"/>
                </a:solidFill>
                <a:latin typeface="Calisto MT"/>
                <a:ea typeface="Garamond"/>
              </a:rPr>
              <a:t>Implementing functionalities is easy for the same, like threads and remote procedure calls, recent hardware advances, such as RISC's, and the prevalence of memory hierarchies. Moreover, it implements protocol - a popular design technique.</a:t>
            </a:r>
            <a:endParaRPr b="0" lang="en-GB" sz="2000" spc="-1" strike="noStrike">
              <a:solidFill>
                <a:srgbClr val="404040"/>
              </a:solidFill>
              <a:latin typeface="Garamond"/>
            </a:endParaRPr>
          </a:p>
        </p:txBody>
      </p:sp>
      <p:sp>
        <p:nvSpPr>
          <p:cNvPr id="198" name="Rectangle 11"/>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9" name="Content Placeholder 2"/>
          <p:cNvSpPr/>
          <p:nvPr/>
        </p:nvSpPr>
        <p:spPr>
          <a:xfrm>
            <a:off x="1121760" y="1895760"/>
            <a:ext cx="10058040" cy="3062520"/>
          </a:xfrm>
          <a:prstGeom prst="rect">
            <a:avLst/>
          </a:prstGeom>
          <a:noFill/>
          <a:ln w="0">
            <a:noFill/>
          </a:ln>
        </p:spPr>
        <p:style>
          <a:lnRef idx="0"/>
          <a:fillRef idx="0"/>
          <a:effectRef idx="0"/>
          <a:fontRef idx="minor"/>
        </p:style>
        <p:txBody>
          <a:bodyPr lIns="0" rIns="0" anchor="t">
            <a:normAutofit fontScale="99000"/>
          </a:bodyPr>
          <a:p>
            <a:pPr marL="343080" indent="-343080">
              <a:lnSpc>
                <a:spcPct val="90000"/>
              </a:lnSpc>
              <a:spcBef>
                <a:spcPts val="1199"/>
              </a:spcBef>
              <a:spcAft>
                <a:spcPts val="201"/>
              </a:spcAft>
              <a:buClr>
                <a:srgbClr val="d73c39"/>
              </a:buClr>
              <a:buFont typeface="Wingdings" charset="2"/>
              <a:buChar char=""/>
            </a:pPr>
            <a:r>
              <a:rPr b="0" lang="en-GB" sz="2000" spc="-1" strike="noStrike">
                <a:solidFill>
                  <a:srgbClr val="404040"/>
                </a:solidFill>
                <a:latin typeface="Calisto MT"/>
                <a:ea typeface="Garamond"/>
              </a:rPr>
              <a:t>PintOS is an instructional OS developed by Ben Pfaff in 2004.</a:t>
            </a:r>
            <a:endParaRPr b="0" lang="en-IN" sz="2000" spc="-1" strike="noStrike">
              <a:latin typeface="Arial"/>
            </a:endParaRPr>
          </a:p>
          <a:p>
            <a:pPr marL="91440" indent="-91440">
              <a:lnSpc>
                <a:spcPct val="90000"/>
              </a:lnSpc>
              <a:spcBef>
                <a:spcPts val="1199"/>
              </a:spcBef>
              <a:spcAft>
                <a:spcPts val="201"/>
              </a:spcAft>
              <a:buClr>
                <a:srgbClr val="d73c39"/>
              </a:buClr>
              <a:buFont typeface="Wingdings" charset="2"/>
              <a:buChar char=""/>
            </a:pPr>
            <a:r>
              <a:rPr b="0" lang="en-GB" sz="2000" spc="-1" strike="noStrike">
                <a:solidFill>
                  <a:srgbClr val="404040"/>
                </a:solidFill>
                <a:latin typeface="Calisto MT"/>
                <a:ea typeface="Garamond"/>
              </a:rPr>
              <a:t> </a:t>
            </a:r>
            <a:r>
              <a:rPr b="0" lang="en-GB" sz="2000" spc="-1" strike="noStrike">
                <a:solidFill>
                  <a:srgbClr val="404040"/>
                </a:solidFill>
                <a:latin typeface="Calisto MT"/>
                <a:ea typeface="Garamond"/>
              </a:rPr>
              <a:t>It is written in C++ language and is simple OS framework for 8086 architecture. </a:t>
            </a:r>
            <a:endParaRPr b="0" lang="en-IN" sz="2000" spc="-1" strike="noStrike">
              <a:latin typeface="Arial"/>
            </a:endParaRPr>
          </a:p>
          <a:p>
            <a:pPr marL="91440" indent="-91440">
              <a:lnSpc>
                <a:spcPct val="90000"/>
              </a:lnSpc>
              <a:spcBef>
                <a:spcPts val="1199"/>
              </a:spcBef>
              <a:spcAft>
                <a:spcPts val="201"/>
              </a:spcAft>
              <a:buClr>
                <a:srgbClr val="d73c39"/>
              </a:buClr>
              <a:buFont typeface="Wingdings" charset="2"/>
              <a:buChar char=""/>
            </a:pPr>
            <a:r>
              <a:rPr b="0" lang="en-GB" sz="2000" spc="-1" strike="noStrike">
                <a:solidFill>
                  <a:srgbClr val="404040"/>
                </a:solidFill>
                <a:latin typeface="Calisto MT"/>
                <a:ea typeface="Garamond"/>
              </a:rPr>
              <a:t> </a:t>
            </a:r>
            <a:r>
              <a:rPr b="0" lang="en-GB" sz="2000" spc="-1" strike="noStrike">
                <a:solidFill>
                  <a:srgbClr val="404040"/>
                </a:solidFill>
                <a:latin typeface="Calisto MT"/>
                <a:ea typeface="Garamond"/>
              </a:rPr>
              <a:t>It implements various functionalities like kernel threads support, loading and running user programs, and a file system at a very simple and basic level.</a:t>
            </a:r>
            <a:endParaRPr b="0" lang="en-IN" sz="2000" spc="-1" strike="noStrike">
              <a:latin typeface="Arial"/>
            </a:endParaRPr>
          </a:p>
          <a:p>
            <a:pPr marL="91440" indent="-91440">
              <a:lnSpc>
                <a:spcPct val="90000"/>
              </a:lnSpc>
              <a:spcBef>
                <a:spcPts val="1199"/>
              </a:spcBef>
              <a:spcAft>
                <a:spcPts val="201"/>
              </a:spcAft>
              <a:buClr>
                <a:srgbClr val="d73c39"/>
              </a:buClr>
              <a:buFont typeface="Wingdings" charset="2"/>
              <a:buChar char=""/>
            </a:pPr>
            <a:r>
              <a:rPr b="0" lang="en-GB" sz="2000" spc="-1" strike="noStrike">
                <a:solidFill>
                  <a:srgbClr val="404040"/>
                </a:solidFill>
                <a:latin typeface="Garamond"/>
                <a:ea typeface="Garamond"/>
              </a:rPr>
              <a:t> </a:t>
            </a:r>
            <a:r>
              <a:rPr b="0" lang="en-GB" sz="2000" spc="-1" strike="noStrike">
                <a:solidFill>
                  <a:srgbClr val="404040"/>
                </a:solidFill>
                <a:latin typeface="Calisto MT"/>
                <a:ea typeface="Garamond"/>
              </a:rPr>
              <a:t>PintOS runs on real or simulated 80x86 hardware, whereas NachOS runs as a process on the host operating system.</a:t>
            </a:r>
            <a:endParaRPr b="0" lang="en-IN" sz="2000" spc="-1" strike="noStrike">
              <a:latin typeface="Arial"/>
            </a:endParaRPr>
          </a:p>
          <a:p>
            <a:pPr marL="91440" indent="-91440">
              <a:lnSpc>
                <a:spcPct val="90000"/>
              </a:lnSpc>
              <a:spcBef>
                <a:spcPts val="1199"/>
              </a:spcBef>
              <a:spcAft>
                <a:spcPts val="201"/>
              </a:spcAft>
              <a:buClr>
                <a:srgbClr val="d73c39"/>
              </a:buClr>
              <a:buFont typeface="Wingdings" charset="2"/>
              <a:buChar char=""/>
            </a:pPr>
            <a:r>
              <a:rPr b="0" lang="en-GB" sz="2000" spc="-1" strike="noStrike">
                <a:solidFill>
                  <a:srgbClr val="404040"/>
                </a:solidFill>
                <a:latin typeface="Calisto MT"/>
                <a:ea typeface="Garamond"/>
              </a:rPr>
              <a:t>Wiki Dev OS is a website that provide 693 articles on OS development.</a:t>
            </a:r>
            <a:endParaRPr b="0" lang="en-IN" sz="2000" spc="-1" strike="noStrike">
              <a:latin typeface="Arial"/>
            </a:endParaRPr>
          </a:p>
          <a:p>
            <a:pPr>
              <a:lnSpc>
                <a:spcPct val="90000"/>
              </a:lnSpc>
              <a:spcBef>
                <a:spcPts val="1199"/>
              </a:spcBef>
              <a:spcAft>
                <a:spcPts val="201"/>
              </a:spcAft>
              <a:buNone/>
              <a:tabLst>
                <a:tab algn="l" pos="0"/>
              </a:tabLst>
            </a:pPr>
            <a:endParaRPr b="0" lang="en-IN" sz="2000" spc="-1" strike="noStrike">
              <a:latin typeface="Arial"/>
            </a:endParaRPr>
          </a:p>
          <a:p>
            <a:pPr>
              <a:lnSpc>
                <a:spcPct val="90000"/>
              </a:lnSpc>
              <a:spcBef>
                <a:spcPts val="1199"/>
              </a:spcBef>
              <a:spcAft>
                <a:spcPts val="201"/>
              </a:spcAft>
              <a:buNone/>
              <a:tabLst>
                <a:tab algn="l" pos="0"/>
              </a:tabLst>
            </a:pPr>
            <a:endParaRPr b="0" lang="en-IN" sz="20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35000">
              <a:srgbClr val="000000"/>
            </a:gs>
            <a:gs pos="100000">
              <a:srgbClr val="3e3e3e"/>
            </a:gs>
          </a:gsLst>
          <a:lin ang="5400000"/>
        </a:gradFill>
      </p:bgPr>
    </p:bg>
    <p:spTree>
      <p:nvGrpSpPr>
        <p:cNvPr id="1" name=""/>
        <p:cNvGrpSpPr/>
        <p:nvPr/>
      </p:nvGrpSpPr>
      <p:grpSpPr>
        <a:xfrm>
          <a:off x="0" y="0"/>
          <a:ext cx="0" cy="0"/>
          <a:chOff x="0" y="0"/>
          <a:chExt cx="0" cy="0"/>
        </a:xfrm>
      </p:grpSpPr>
      <p:sp>
        <p:nvSpPr>
          <p:cNvPr id="200" name="Rectangle 33"/>
          <p:cNvSpPr/>
          <p:nvPr/>
        </p:nvSpPr>
        <p:spPr>
          <a:xfrm>
            <a:off x="0" y="0"/>
            <a:ext cx="12191760" cy="6857640"/>
          </a:xfrm>
          <a:prstGeom prst="rect">
            <a:avLst/>
          </a:prstGeom>
          <a:gradFill rotWithShape="0">
            <a:gsLst>
              <a:gs pos="35000">
                <a:srgbClr val="000000"/>
              </a:gs>
              <a:gs pos="100000">
                <a:srgbClr val="3e3e3e"/>
              </a:gs>
            </a:gsLst>
            <a:lin ang="5400000"/>
          </a:gradFill>
          <a:ln>
            <a:noFill/>
          </a:ln>
        </p:spPr>
        <p:style>
          <a:lnRef idx="2">
            <a:schemeClr val="accent1">
              <a:shade val="50000"/>
            </a:schemeClr>
          </a:lnRef>
          <a:fillRef idx="1">
            <a:schemeClr val="accent1"/>
          </a:fillRef>
          <a:effectRef idx="0">
            <a:schemeClr val="accent1"/>
          </a:effectRef>
          <a:fontRef idx="minor"/>
        </p:style>
      </p:sp>
      <p:sp>
        <p:nvSpPr>
          <p:cNvPr id="201" name="PlaceHolder 1"/>
          <p:cNvSpPr>
            <a:spLocks noGrp="1"/>
          </p:cNvSpPr>
          <p:nvPr>
            <p:ph type="title"/>
          </p:nvPr>
        </p:nvSpPr>
        <p:spPr>
          <a:xfrm>
            <a:off x="1097280" y="286560"/>
            <a:ext cx="10058040" cy="1450440"/>
          </a:xfrm>
          <a:prstGeom prst="rect">
            <a:avLst/>
          </a:prstGeom>
          <a:noFill/>
          <a:ln w="0">
            <a:noFill/>
          </a:ln>
        </p:spPr>
        <p:txBody>
          <a:bodyPr anchor="b">
            <a:normAutofit fontScale="98000"/>
          </a:bodyPr>
          <a:p>
            <a:pPr>
              <a:lnSpc>
                <a:spcPct val="90000"/>
              </a:lnSpc>
              <a:buNone/>
            </a:pPr>
            <a:r>
              <a:rPr b="1" lang="en-GB" sz="4900" spc="-52" strike="noStrike">
                <a:solidFill>
                  <a:srgbClr val="ffffff"/>
                </a:solidFill>
                <a:latin typeface="Garamond"/>
                <a:ea typeface="Garamond"/>
              </a:rPr>
              <a:t>System Design / Architecture (Monolithic OS)</a:t>
            </a:r>
            <a:endParaRPr b="0" lang="en-GB" sz="4900" spc="-1" strike="noStrike">
              <a:solidFill>
                <a:srgbClr val="000000"/>
              </a:solidFill>
              <a:latin typeface="Garamond"/>
            </a:endParaRPr>
          </a:p>
        </p:txBody>
      </p:sp>
      <p:sp>
        <p:nvSpPr>
          <p:cNvPr id="202" name="Straight Connector 35"/>
          <p:cNvSpPr/>
          <p:nvPr/>
        </p:nvSpPr>
        <p:spPr>
          <a:xfrm>
            <a:off x="1193400" y="1897200"/>
            <a:ext cx="9966960" cy="360"/>
          </a:xfrm>
          <a:prstGeom prst="line">
            <a:avLst/>
          </a:prstGeom>
          <a:ln>
            <a:solidFill>
              <a:srgbClr val="ffffff">
                <a:lumMod val="75000"/>
                <a:lumOff val="25000"/>
              </a:srgbClr>
            </a:solidFill>
            <a:round/>
          </a:ln>
        </p:spPr>
        <p:style>
          <a:lnRef idx="1">
            <a:schemeClr val="accent1"/>
          </a:lnRef>
          <a:fillRef idx="0">
            <a:schemeClr val="accent1"/>
          </a:fillRef>
          <a:effectRef idx="0">
            <a:schemeClr val="accent1"/>
          </a:effectRef>
          <a:fontRef idx="minor"/>
        </p:style>
      </p:sp>
      <p:sp>
        <p:nvSpPr>
          <p:cNvPr id="203" name="Rectangle 37"/>
          <p:cNvSpPr/>
          <p:nvPr/>
        </p:nvSpPr>
        <p:spPr>
          <a:xfrm>
            <a:off x="0" y="6400800"/>
            <a:ext cx="1219176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graphicFrame>
        <p:nvGraphicFramePr>
          <p:cNvPr id="4" name="Diagram4"/>
          <p:cNvGraphicFramePr/>
          <p:nvPr>
            <p:extLst>
              <p:ext uri="{D42A27DB-BD31-4B8C-83A1-F6EECF244321}">
                <p14:modId xmlns:p14="http://schemas.microsoft.com/office/powerpoint/2010/main" val="3724096928"/>
              </p:ext>
            </p:extLst>
          </p:nvPr>
        </p:nvGraphicFramePr>
        <p:xfrm>
          <a:off x="1096920" y="2098440"/>
          <a:ext cx="10058040" cy="37857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34381f"/>
      </a:dk2>
      <a:lt2>
        <a:srgbClr val="e8e5e2"/>
      </a:lt2>
      <a:accent1>
        <a:srgbClr val="709bc9"/>
      </a:accent1>
      <a:accent2>
        <a:srgbClr val="6dadb4"/>
      </a:accent2>
      <a:accent3>
        <a:srgbClr val="8a8fd2"/>
      </a:accent3>
      <a:accent4>
        <a:srgbClr val="c97570"/>
      </a:accent4>
      <a:accent5>
        <a:srgbClr val="c8996f"/>
      </a:accent5>
      <a:accent6>
        <a:srgbClr val="aca360"/>
      </a:accent6>
      <a:hlink>
        <a:srgbClr val="9b7e5e"/>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34381f"/>
      </a:dk2>
      <a:lt2>
        <a:srgbClr val="e8e5e2"/>
      </a:lt2>
      <a:accent1>
        <a:srgbClr val="709bc9"/>
      </a:accent1>
      <a:accent2>
        <a:srgbClr val="6dadb4"/>
      </a:accent2>
      <a:accent3>
        <a:srgbClr val="8a8fd2"/>
      </a:accent3>
      <a:accent4>
        <a:srgbClr val="c97570"/>
      </a:accent4>
      <a:accent5>
        <a:srgbClr val="c8996f"/>
      </a:accent5>
      <a:accent6>
        <a:srgbClr val="aca360"/>
      </a:accent6>
      <a:hlink>
        <a:srgbClr val="9b7e5e"/>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33a3e"/>
      </a:dk2>
      <a:lt2>
        <a:srgbClr val="e2e8e8"/>
      </a:lt2>
      <a:accent1>
        <a:srgbClr val="d73c39"/>
      </a:accent1>
      <a:accent2>
        <a:srgbClr val="c56c27"/>
      </a:accent2>
      <a:accent3>
        <a:srgbClr val="b8a431"/>
      </a:accent3>
      <a:accent4>
        <a:srgbClr val="8ab023"/>
      </a:accent4>
      <a:accent5>
        <a:srgbClr val="5bb931"/>
      </a:accent5>
      <a:accent6>
        <a:srgbClr val="25ba34"/>
      </a:accent6>
      <a:hlink>
        <a:srgbClr val="319193"/>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34381f"/>
      </a:dk2>
      <a:lt2>
        <a:srgbClr val="e8e5e2"/>
      </a:lt2>
      <a:accent1>
        <a:srgbClr val="709bc9"/>
      </a:accent1>
      <a:accent2>
        <a:srgbClr val="6dadb4"/>
      </a:accent2>
      <a:accent3>
        <a:srgbClr val="8a8fd2"/>
      </a:accent3>
      <a:accent4>
        <a:srgbClr val="c97570"/>
      </a:accent4>
      <a:accent5>
        <a:srgbClr val="c8996f"/>
      </a:accent5>
      <a:accent6>
        <a:srgbClr val="aca360"/>
      </a:accent6>
      <a:hlink>
        <a:srgbClr val="9b7e5e"/>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34381f"/>
      </a:dk2>
      <a:lt2>
        <a:srgbClr val="e8e5e2"/>
      </a:lt2>
      <a:accent1>
        <a:srgbClr val="709bc9"/>
      </a:accent1>
      <a:accent2>
        <a:srgbClr val="6dadb4"/>
      </a:accent2>
      <a:accent3>
        <a:srgbClr val="8a8fd2"/>
      </a:accent3>
      <a:accent4>
        <a:srgbClr val="c97570"/>
      </a:accent4>
      <a:accent5>
        <a:srgbClr val="c8996f"/>
      </a:accent5>
      <a:accent6>
        <a:srgbClr val="aca360"/>
      </a:accent6>
      <a:hlink>
        <a:srgbClr val="9b7e5e"/>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office theme</Template>
  <TotalTime>0</TotalTime>
  <Application>LibreOffice/7.3.2.2$Linux_X86_64 LibreOffice_project/30$Build-2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2021-12-07T22:43:32Z</dcterms:created>
  <dc:creator/>
  <dc:description/>
  <dc:language>en-IN</dc:language>
  <cp:lastModifiedBy/>
  <dcterms:modified xsi:type="dcterms:W3CDTF">2022-04-21T11:56:05Z</dcterms:modified>
  <cp:revision>2</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1</vt:i4>
  </property>
  <property fmtid="{D5CDD505-2E9C-101B-9397-08002B2CF9AE}" pid="3" name="Notes">
    <vt:i4>8</vt:i4>
  </property>
  <property fmtid="{D5CDD505-2E9C-101B-9397-08002B2CF9AE}" pid="4" name="PresentationFormat">
    <vt:lpwstr>Widescreen</vt:lpwstr>
  </property>
  <property fmtid="{D5CDD505-2E9C-101B-9397-08002B2CF9AE}" pid="5" name="Slides">
    <vt:i4>36</vt:i4>
  </property>
</Properties>
</file>